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1771" r:id="rId2"/>
    <p:sldId id="1770" r:id="rId3"/>
    <p:sldId id="1767" r:id="rId4"/>
    <p:sldId id="1755" r:id="rId5"/>
    <p:sldId id="1759" r:id="rId6"/>
    <p:sldId id="1760" r:id="rId7"/>
    <p:sldId id="1762" r:id="rId8"/>
    <p:sldId id="1774" r:id="rId9"/>
    <p:sldId id="1761" r:id="rId10"/>
    <p:sldId id="1758" r:id="rId11"/>
    <p:sldId id="1764" r:id="rId12"/>
    <p:sldId id="1775" r:id="rId13"/>
    <p:sldId id="1756" r:id="rId14"/>
    <p:sldId id="1763" r:id="rId15"/>
    <p:sldId id="1765" r:id="rId16"/>
    <p:sldId id="1757" r:id="rId17"/>
    <p:sldId id="1766" r:id="rId18"/>
    <p:sldId id="1776" r:id="rId19"/>
    <p:sldId id="282" r:id="rId20"/>
    <p:sldId id="314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78D2B9-543B-4B3A-AB0D-D4F053F4A205}">
          <p14:sldIdLst>
            <p14:sldId id="1771"/>
            <p14:sldId id="1770"/>
            <p14:sldId id="1767"/>
            <p14:sldId id="1755"/>
            <p14:sldId id="1759"/>
            <p14:sldId id="1760"/>
            <p14:sldId id="1762"/>
            <p14:sldId id="1774"/>
            <p14:sldId id="1761"/>
            <p14:sldId id="1758"/>
            <p14:sldId id="1764"/>
            <p14:sldId id="1775"/>
            <p14:sldId id="1756"/>
            <p14:sldId id="1763"/>
            <p14:sldId id="1765"/>
            <p14:sldId id="1757"/>
            <p14:sldId id="1766"/>
            <p14:sldId id="1776"/>
          </p14:sldIdLst>
        </p14:section>
        <p14:section name="标注页" id="{5C78C044-A55F-4B15-861D-E67A5B156E03}">
          <p14:sldIdLst>
            <p14:sldId id="282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880"/>
    <a:srgbClr val="E4D2B7"/>
    <a:srgbClr val="364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B5F68C-B211-45B5-9697-E0D412731FDF}" v="179" dt="2022-02-15T08:35:09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49" autoAdjust="0"/>
  </p:normalViewPr>
  <p:slideViewPr>
    <p:cSldViewPr snapToGrid="0" showGuides="1">
      <p:cViewPr varScale="1">
        <p:scale>
          <a:sx n="59" d="100"/>
          <a:sy n="59" d="100"/>
        </p:scale>
        <p:origin x="82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hang (FA Talent)" userId="474f572f-8271-4f60-858e-cee871e0aec6" providerId="ADAL" clId="{B9228CDD-73B4-422D-AF74-41788E69C8B2}"/>
    <pc:docChg chg="custSel modSld">
      <pc:chgData name="Xin Zhang (FA Talent)" userId="474f572f-8271-4f60-858e-cee871e0aec6" providerId="ADAL" clId="{B9228CDD-73B4-422D-AF74-41788E69C8B2}" dt="2022-01-12T05:34:57.776" v="6" actId="21"/>
      <pc:docMkLst>
        <pc:docMk/>
      </pc:docMkLst>
      <pc:sldChg chg="addSp delSp modSp mod">
        <pc:chgData name="Xin Zhang (FA Talent)" userId="474f572f-8271-4f60-858e-cee871e0aec6" providerId="ADAL" clId="{B9228CDD-73B4-422D-AF74-41788E69C8B2}" dt="2022-01-12T05:34:57.776" v="6" actId="21"/>
        <pc:sldMkLst>
          <pc:docMk/>
          <pc:sldMk cId="947633715" sldId="1771"/>
        </pc:sldMkLst>
        <pc:picChg chg="add del mod">
          <ac:chgData name="Xin Zhang (FA Talent)" userId="474f572f-8271-4f60-858e-cee871e0aec6" providerId="ADAL" clId="{B9228CDD-73B4-422D-AF74-41788E69C8B2}" dt="2022-01-12T05:34:57.776" v="6" actId="21"/>
          <ac:picMkLst>
            <pc:docMk/>
            <pc:sldMk cId="947633715" sldId="1771"/>
            <ac:picMk id="3" creationId="{E3CAC7EE-804D-4FCE-9142-08B08E8ED786}"/>
          </ac:picMkLst>
        </pc:picChg>
      </pc:sldChg>
    </pc:docChg>
  </pc:docChgLst>
  <pc:docChgLst>
    <pc:chgData name="张 鑫" userId="2f2870ad27165835" providerId="LiveId" clId="{A9B5F68C-B211-45B5-9697-E0D412731FDF}"/>
    <pc:docChg chg="undo redo custSel addSld delSld modSld sldOrd modMainMaster modSection replTag">
      <pc:chgData name="张 鑫" userId="2f2870ad27165835" providerId="LiveId" clId="{A9B5F68C-B211-45B5-9697-E0D412731FDF}" dt="2022-02-15T08:35:14.485" v="1620" actId="478"/>
      <pc:docMkLst>
        <pc:docMk/>
      </pc:docMkLst>
      <pc:sldChg chg="addSp delSp modSp add del mod modClrScheme chgLayout">
        <pc:chgData name="张 鑫" userId="2f2870ad27165835" providerId="LiveId" clId="{A9B5F68C-B211-45B5-9697-E0D412731FDF}" dt="2022-02-15T08:35:14.485" v="1620" actId="478"/>
        <pc:sldMkLst>
          <pc:docMk/>
          <pc:sldMk cId="2155027531" sldId="282"/>
        </pc:sldMkLst>
        <pc:spChg chg="del mod ord">
          <ac:chgData name="张 鑫" userId="2f2870ad27165835" providerId="LiveId" clId="{A9B5F68C-B211-45B5-9697-E0D412731FDF}" dt="2022-02-15T08:35:14.485" v="1620" actId="478"/>
          <ac:spMkLst>
            <pc:docMk/>
            <pc:sldMk cId="2155027531" sldId="282"/>
            <ac:spMk id="35" creationId="{A62DD43E-C904-41A2-88CB-3A050792136E}"/>
          </ac:spMkLst>
        </pc:spChg>
        <pc:spChg chg="mod">
          <ac:chgData name="张 鑫" userId="2f2870ad27165835" providerId="LiveId" clId="{A9B5F68C-B211-45B5-9697-E0D412731FDF}" dt="2022-02-15T08:34:55.987" v="1610"/>
          <ac:spMkLst>
            <pc:docMk/>
            <pc:sldMk cId="2155027531" sldId="282"/>
            <ac:spMk id="143" creationId="{39D16944-FCCF-4211-91D3-A20DA9D7F358}"/>
          </ac:spMkLst>
        </pc:spChg>
        <pc:spChg chg="mod">
          <ac:chgData name="张 鑫" userId="2f2870ad27165835" providerId="LiveId" clId="{A9B5F68C-B211-45B5-9697-E0D412731FDF}" dt="2022-02-15T08:34:55.987" v="1610"/>
          <ac:spMkLst>
            <pc:docMk/>
            <pc:sldMk cId="2155027531" sldId="282"/>
            <ac:spMk id="144" creationId="{02CD9750-6C6E-4601-8A53-E424B5046F7D}"/>
          </ac:spMkLst>
        </pc:spChg>
        <pc:spChg chg="mod">
          <ac:chgData name="张 鑫" userId="2f2870ad27165835" providerId="LiveId" clId="{A9B5F68C-B211-45B5-9697-E0D412731FDF}" dt="2022-02-15T08:34:55.987" v="1610"/>
          <ac:spMkLst>
            <pc:docMk/>
            <pc:sldMk cId="2155027531" sldId="282"/>
            <ac:spMk id="145" creationId="{5A8E4E78-84FD-49AA-AE1F-C44DD832E776}"/>
          </ac:spMkLst>
        </pc:spChg>
        <pc:spChg chg="mod">
          <ac:chgData name="张 鑫" userId="2f2870ad27165835" providerId="LiveId" clId="{A9B5F68C-B211-45B5-9697-E0D412731FDF}" dt="2022-02-15T08:34:55.987" v="1610"/>
          <ac:spMkLst>
            <pc:docMk/>
            <pc:sldMk cId="2155027531" sldId="282"/>
            <ac:spMk id="146" creationId="{F23C1AEE-0F7C-49D7-873D-30A95B6BF4F0}"/>
          </ac:spMkLst>
        </pc:spChg>
        <pc:spChg chg="add del mod">
          <ac:chgData name="张 鑫" userId="2f2870ad27165835" providerId="LiveId" clId="{A9B5F68C-B211-45B5-9697-E0D412731FDF}" dt="2022-02-15T08:35:07.376" v="1614" actId="21"/>
          <ac:spMkLst>
            <pc:docMk/>
            <pc:sldMk cId="2155027531" sldId="282"/>
            <ac:spMk id="148" creationId="{9B2C7B22-1A57-4569-9EB9-F4244266397D}"/>
          </ac:spMkLst>
        </pc:spChg>
        <pc:spChg chg="add mod">
          <ac:chgData name="张 鑫" userId="2f2870ad27165835" providerId="LiveId" clId="{A9B5F68C-B211-45B5-9697-E0D412731FDF}" dt="2022-02-15T08:35:12.940" v="1619"/>
          <ac:spMkLst>
            <pc:docMk/>
            <pc:sldMk cId="2155027531" sldId="282"/>
            <ac:spMk id="149" creationId="{64B4B7F9-3D4E-45D9-B285-26AB69ED1270}"/>
          </ac:spMkLst>
        </pc:spChg>
        <pc:grpChg chg="add mod">
          <ac:chgData name="张 鑫" userId="2f2870ad27165835" providerId="LiveId" clId="{A9B5F68C-B211-45B5-9697-E0D412731FDF}" dt="2022-02-15T08:34:55.987" v="1610"/>
          <ac:grpSpMkLst>
            <pc:docMk/>
            <pc:sldMk cId="2155027531" sldId="282"/>
            <ac:grpSpMk id="141" creationId="{ED862096-9D52-442B-B4EB-224C69334D67}"/>
          </ac:grpSpMkLst>
        </pc:grpChg>
        <pc:grpChg chg="mod">
          <ac:chgData name="张 鑫" userId="2f2870ad27165835" providerId="LiveId" clId="{A9B5F68C-B211-45B5-9697-E0D412731FDF}" dt="2022-02-15T08:34:55.987" v="1610"/>
          <ac:grpSpMkLst>
            <pc:docMk/>
            <pc:sldMk cId="2155027531" sldId="282"/>
            <ac:grpSpMk id="142" creationId="{AAA68F4E-187C-4DC1-A153-ECE75032F232}"/>
          </ac:grpSpMkLst>
        </pc:grp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2" creationId="{F53B11C0-9BAB-49CF-84C6-1F40903B659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3" creationId="{6F06D687-8801-4464-8EDC-C326EAAD84A1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4" creationId="{38AD8256-6A01-4EF3-8C92-358DE2950F16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5" creationId="{6A2B0AEF-E158-48A4-982E-D990B8F681D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6" creationId="{3F72ADD0-9CB7-459F-8B28-543B78A80927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7" creationId="{A4A82B31-9704-4B51-8007-FCC9F0AE73D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8" creationId="{F3B59E8C-0E41-44EC-852C-8DEE47DDF14F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9" creationId="{C2D16888-9D1B-4494-ABBB-50374D38ABC8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0" creationId="{947E7E60-5B66-4186-91CF-1992D920A163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1" creationId="{00856C1C-A7DE-456F-B0B7-0B8A5B41FB00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2" creationId="{E2D84506-FD37-440C-8AED-340016BE0060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3" creationId="{25F6261E-2EE0-423D-BEE8-7BE7FDAC1BD6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4" creationId="{E40F2CF1-E786-4720-8F1B-3C8874FB9900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5" creationId="{1F66F67D-240B-469C-8D5F-36C7AE0CB746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6" creationId="{BFB5BD02-D5DD-4BAF-8CC3-41D525B7B635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7" creationId="{A6C0CA75-2D6A-45D1-8021-828B3B90E1F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8" creationId="{82F68FC5-D2E1-43B3-A999-BF89FF518F35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9" creationId="{FBC2834E-76CC-4857-8569-8F57A0558062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20" creationId="{A246288B-98CE-4169-9AEA-99FDE257D726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21" creationId="{9C1D0526-8076-4DB9-89DD-16AC21786D94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22" creationId="{1BAC3ED4-768F-4771-8DC1-B6396061C6B5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23" creationId="{914904CC-6101-4A1D-9F14-1B4B241E456F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24" creationId="{FD2920E1-1044-4A39-B263-24CB93D08966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25" creationId="{BA4A1E7E-899E-4F78-8DEC-314C95376B49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26" creationId="{D5E56541-2722-4853-8407-FBBF55009BDF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27" creationId="{04E01DBF-B2D6-4FBC-AC19-6286FE2B19C1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28" creationId="{28E7357C-200C-4927-A413-2C4F70EFB15A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29" creationId="{E18961F4-61A4-42F2-8594-FAC53EDC37B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30" creationId="{3385A22F-F44E-40D5-8B38-C24ADDE8FC36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31" creationId="{089EACBD-C757-4D40-BB94-971C7496F965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32" creationId="{453F3B9D-46BC-46B3-AB22-7E7D1F2DA26A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33" creationId="{FF60231F-7AE0-4CFB-9A80-9EA16E6BDC98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34" creationId="{049C0E9A-BC21-44E3-98CF-2191B7E8FEA1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38" creationId="{8CC4802B-78AA-42E7-8FE4-0AC3C50F17AB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39" creationId="{4DEF8B9C-418C-42B7-913B-7944DC1A292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40" creationId="{23A574E7-4154-4533-8CEE-D6FFE3716B6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41" creationId="{BCAD21CE-2498-4C54-A3D3-10EEFD382CE8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42" creationId="{B8D1B3D3-3DD1-4C7E-BADB-09D8669AD803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43" creationId="{CB37DD12-56C9-4782-85F8-7FBA9A06C9EB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44" creationId="{984FD5F2-6593-4729-8297-4640CADC3188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45" creationId="{5BD3029A-FEDA-41BA-A87C-2197E63F2F7F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46" creationId="{C5079955-7659-4B51-B403-97F587D90733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47" creationId="{118FC662-EC88-42FB-A32A-F7F456C9ABC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48" creationId="{23266140-C10E-4208-8411-96275BA790D1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49" creationId="{DBBF4DEA-FD24-4A60-9F5A-F3838CAFC405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50" creationId="{52BA5C02-E07A-43CE-8F37-B9DBBE70DBE9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51" creationId="{88491EAA-145C-4C4B-B7B1-1A9347A9A0EA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52" creationId="{048CDE3B-3919-472B-8306-536EC3EB7BCA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53" creationId="{5466AF8D-970F-417D-A889-15CAFDFFEA6A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54" creationId="{2D13F339-5DF1-4B0A-839C-550252AAD0E0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55" creationId="{7867E2FA-BBE3-4D47-B80B-496A1AF23E2D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56" creationId="{EA85F9CE-B337-4521-BF0B-E882EF290D28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57" creationId="{A2A2F935-C15F-40DC-B5A1-5EA596578689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58" creationId="{DE350A72-5F61-4008-8CA0-EC2BAC3BBB4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59" creationId="{2EEF643D-8624-4BFA-83AE-9C4E0235D57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60" creationId="{FB843A13-1D94-4E9C-BC4B-6C66F8F9DAC2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61" creationId="{DEAE0C81-2B44-478F-A683-FEB494D4FAF0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62" creationId="{4DA8FE1E-C438-415E-8CBB-26C331B15D73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63" creationId="{AA2090EF-68F3-4CD7-9A6C-5EDCFBB6BFAD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64" creationId="{7D1F4C26-6D85-4ACF-B5D5-4F829B55C59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65" creationId="{168CD611-F3B3-4DB0-9189-92D97A463113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66" creationId="{217F9050-3109-49C9-A257-8AE4E382630B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67" creationId="{F6B69683-20CF-495D-B7C8-6897D756C04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68" creationId="{FB7200CC-F105-4881-9887-91BD37F36A9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69" creationId="{9C08F00F-4462-43E8-9325-89A975D4AB88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70" creationId="{E18B9FE3-2BA5-424A-9D73-55B44A66AF9D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71" creationId="{C574DAF2-1FC4-4AEF-861B-973744DA5E2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72" creationId="{AAA0AABF-1B8E-4A5C-A5F0-55AA7A935FD4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73" creationId="{AD81A037-7AF6-45AB-8BC6-3937A154572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74" creationId="{CA373C75-1B04-4EE4-A9C9-6E4FAE5AEBAB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75" creationId="{3E6C6A4A-4D77-43F7-9246-1305EF179A9D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76" creationId="{2F557ADE-ABA2-4FD7-9C91-F58CAAC428B7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77" creationId="{E10B8D75-291C-489E-82F2-7910663B0E5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79" creationId="{CD821176-003E-484A-81A3-B160E0D08017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80" creationId="{DA778809-519D-4107-A0FC-7E14199C64C9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81" creationId="{F03B636D-226D-4459-83CC-D9F7A8F4212A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82" creationId="{BF2D7D14-6372-43DF-80B1-85C8FFFC0957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83" creationId="{2B295959-0B81-46CF-9B92-18CC391EAB9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84" creationId="{E2F95B25-212C-4F39-AE6D-1865C37345A4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85" creationId="{604FB1E8-78CE-4276-AA73-77935194AD4D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86" creationId="{9A9A00EF-3C02-4B69-B85A-1A5CD6E0D6A6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87" creationId="{14395E03-22F5-43B3-82DC-503C2A711DF7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88" creationId="{5383BFDB-87A2-405D-ABE2-D09957C8DDB3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89" creationId="{98E9965B-53C3-4780-B3BE-C32CF4C5156B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90" creationId="{282F0204-58BE-4F27-9ADD-354ED798886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91" creationId="{2783F59E-0338-42B2-AE29-3D80828FAA85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92" creationId="{E068FCBE-F35C-4617-A637-8C513C3F4116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93" creationId="{FF54CE00-D505-4E49-9205-9ED9AB0C9E38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94" creationId="{2989C01B-084A-44C2-B527-9A01DDCC703F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95" creationId="{81669224-AA9B-480A-9296-29653418A390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96" creationId="{26D33D33-8BD5-42FF-9ABE-E192B96040C5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97" creationId="{91B5233F-5E38-46A2-B92B-168BD9602270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98" creationId="{7E48F074-A4F2-4C26-B1DA-09394F16CAF5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99" creationId="{C137C036-219B-44C9-94B8-F43C434DE2C9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00" creationId="{0A7A620E-928D-4C2B-9F98-88984926999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01" creationId="{C45B289F-3E36-4CA8-9796-F60056BC9790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02" creationId="{43D99D8C-5332-4352-AFD2-FF39E10289F7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03" creationId="{B05B1637-71AD-4B62-827A-906CE8F57A30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04" creationId="{061C0BB4-8E34-4C21-94DF-94AEA08E2581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05" creationId="{41D75505-BFB3-4CF1-9A54-C6A1C7EF4B7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06" creationId="{EA4E478D-7111-45A0-A12A-BEC0414E4F38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07" creationId="{4F942E81-C28E-4197-86E0-54FD92B1A871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08" creationId="{5CDF89B5-6507-4866-AFF1-5A675AA4B6C4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09" creationId="{CF8D394E-6708-4570-99D2-DED9CD286AC2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10" creationId="{FF730524-5840-4370-A2DF-5E0D1FDA2638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11" creationId="{9E5CA42B-CB40-4513-993A-50AFC3714769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12" creationId="{2049C492-64D2-46F8-B607-BE0FAE766041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13" creationId="{A9DEDDDD-7568-41F1-8C87-FE1A7BC15168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14" creationId="{3EA9FF67-CD35-4BBB-8B59-473A791BBC6F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16" creationId="{30DE5098-9DB1-417E-95D8-45800010859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17" creationId="{6745C41B-2F4E-4B07-8D59-94E64521D2DB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18" creationId="{245A066E-EEFC-4B26-A069-4EF8E5984A81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19" creationId="{634A2479-908C-41A8-8456-6924813F3163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20" creationId="{8AF4FAAD-0E71-4B5A-BB50-F62C18BEDCCB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21" creationId="{985D8850-4EF8-437B-B9DF-049EF1246766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22" creationId="{B0A8367D-B33A-402A-BA77-67F58F4C2E6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23" creationId="{CA2DCEDB-FE2E-4F56-9CF9-8346D744D475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24" creationId="{3C55F725-A70B-4581-9758-5919E87C42C4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25" creationId="{25108B95-7A70-4B15-94B8-E3B94B02CC1C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26" creationId="{7506637F-BAB4-41A5-9FE9-0FE5319BC20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27" creationId="{36E67F12-AA50-4655-9735-B551A16C5C2D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28" creationId="{D2F5FC1A-2A76-4844-8AC1-51F2A5D87F91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29" creationId="{24909B1D-B154-43AD-90AB-91A5A41AC987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30" creationId="{985E8405-1BE8-4533-B0B2-06CED2CF2D01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31" creationId="{38B12DFA-BA5A-4F91-ACD9-24C9F63519BE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32" creationId="{418D50DA-7133-439B-800F-8F2079F1092D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33" creationId="{6059CBA7-BA10-4564-AC40-314155B86304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34" creationId="{6B50533F-E3AB-4AA7-8073-8262A61F0C41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35" creationId="{39E2DA91-BB7B-4BC4-AFB5-10ACEDE0435A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36" creationId="{3253BA4B-73DE-4B2A-9EB6-F751DFB8EC52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37" creationId="{F02A9534-0F38-4B87-B3AF-3536C580672F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38" creationId="{8DD8322B-9290-4897-9580-9F9AF42DD006}"/>
          </ac:picMkLst>
        </pc:picChg>
        <pc:picChg chg="mod">
          <ac:chgData name="张 鑫" userId="2f2870ad27165835" providerId="LiveId" clId="{A9B5F68C-B211-45B5-9697-E0D412731FDF}" dt="2022-02-15T08:34:27.746" v="1607" actId="207"/>
          <ac:picMkLst>
            <pc:docMk/>
            <pc:sldMk cId="2155027531" sldId="282"/>
            <ac:picMk id="139" creationId="{7E0C572A-D48B-436A-B11F-7A3905B662E0}"/>
          </ac:picMkLst>
        </pc:picChg>
        <pc:picChg chg="add mod">
          <ac:chgData name="张 鑫" userId="2f2870ad27165835" providerId="LiveId" clId="{A9B5F68C-B211-45B5-9697-E0D412731FDF}" dt="2022-02-15T08:34:39.748" v="1609"/>
          <ac:picMkLst>
            <pc:docMk/>
            <pc:sldMk cId="2155027531" sldId="282"/>
            <ac:picMk id="140" creationId="{AD3FD382-9047-4C3C-88D2-FB00F2619EC6}"/>
          </ac:picMkLst>
        </pc:picChg>
        <pc:picChg chg="add mod">
          <ac:chgData name="张 鑫" userId="2f2870ad27165835" providerId="LiveId" clId="{A9B5F68C-B211-45B5-9697-E0D412731FDF}" dt="2022-02-15T08:34:55.987" v="1610"/>
          <ac:picMkLst>
            <pc:docMk/>
            <pc:sldMk cId="2155027531" sldId="282"/>
            <ac:picMk id="147" creationId="{84ED6904-D217-4777-9C1B-38A470B42FEF}"/>
          </ac:picMkLst>
        </pc:picChg>
      </pc:sldChg>
      <pc:sldChg chg="del">
        <pc:chgData name="张 鑫" userId="2f2870ad27165835" providerId="LiveId" clId="{A9B5F68C-B211-45B5-9697-E0D412731FDF}" dt="2022-02-15T03:27:55.786" v="45" actId="47"/>
        <pc:sldMkLst>
          <pc:docMk/>
          <pc:sldMk cId="338888228" sldId="286"/>
        </pc:sldMkLst>
      </pc:sldChg>
      <pc:sldChg chg="del">
        <pc:chgData name="张 鑫" userId="2f2870ad27165835" providerId="LiveId" clId="{A9B5F68C-B211-45B5-9697-E0D412731FDF}" dt="2022-02-15T03:26:35.901" v="44" actId="47"/>
        <pc:sldMkLst>
          <pc:docMk/>
          <pc:sldMk cId="20171266" sldId="287"/>
        </pc:sldMkLst>
      </pc:sldChg>
      <pc:sldChg chg="del">
        <pc:chgData name="张 鑫" userId="2f2870ad27165835" providerId="LiveId" clId="{A9B5F68C-B211-45B5-9697-E0D412731FDF}" dt="2022-02-15T03:26:35.782" v="43" actId="47"/>
        <pc:sldMkLst>
          <pc:docMk/>
          <pc:sldMk cId="1077115444" sldId="288"/>
        </pc:sldMkLst>
      </pc:sldChg>
      <pc:sldChg chg="add">
        <pc:chgData name="张 鑫" userId="2f2870ad27165835" providerId="LiveId" clId="{A9B5F68C-B211-45B5-9697-E0D412731FDF}" dt="2022-02-15T08:33:26.720" v="1589"/>
        <pc:sldMkLst>
          <pc:docMk/>
          <pc:sldMk cId="3179033524" sldId="314"/>
        </pc:sldMkLst>
      </pc:sldChg>
      <pc:sldChg chg="addSp delSp modSp mod ord setBg modClrScheme chgLayout">
        <pc:chgData name="张 鑫" userId="2f2870ad27165835" providerId="LiveId" clId="{A9B5F68C-B211-45B5-9697-E0D412731FDF}" dt="2022-02-15T08:12:36.278" v="985"/>
        <pc:sldMkLst>
          <pc:docMk/>
          <pc:sldMk cId="2018368346" sldId="1755"/>
        </pc:sldMkLst>
        <pc:spChg chg="mod topLvl">
          <ac:chgData name="张 鑫" userId="2f2870ad27165835" providerId="LiveId" clId="{A9B5F68C-B211-45B5-9697-E0D412731FDF}" dt="2022-02-15T08:03:03.851" v="769" actId="165"/>
          <ac:spMkLst>
            <pc:docMk/>
            <pc:sldMk cId="2018368346" sldId="1755"/>
            <ac:spMk id="3" creationId="{1377B6C9-A223-47B0-97AC-C9E2546B7CE2}"/>
          </ac:spMkLst>
        </pc:spChg>
        <pc:spChg chg="del">
          <ac:chgData name="张 鑫" userId="2f2870ad27165835" providerId="LiveId" clId="{A9B5F68C-B211-45B5-9697-E0D412731FDF}" dt="2022-02-15T06:50:24.772" v="477" actId="478"/>
          <ac:spMkLst>
            <pc:docMk/>
            <pc:sldMk cId="2018368346" sldId="1755"/>
            <ac:spMk id="6" creationId="{5A9E70E5-BA98-4119-8A2F-5EADA906A145}"/>
          </ac:spMkLst>
        </pc:spChg>
        <pc:spChg chg="del">
          <ac:chgData name="张 鑫" userId="2f2870ad27165835" providerId="LiveId" clId="{A9B5F68C-B211-45B5-9697-E0D412731FDF}" dt="2022-02-15T06:50:24.772" v="477" actId="478"/>
          <ac:spMkLst>
            <pc:docMk/>
            <pc:sldMk cId="2018368346" sldId="1755"/>
            <ac:spMk id="10" creationId="{9DD0DFFC-63F9-460A-92CD-B94DE0203258}"/>
          </ac:spMkLst>
        </pc:spChg>
        <pc:spChg chg="mod topLvl">
          <ac:chgData name="张 鑫" userId="2f2870ad27165835" providerId="LiveId" clId="{A9B5F68C-B211-45B5-9697-E0D412731FDF}" dt="2022-02-15T08:03:03.851" v="769" actId="165"/>
          <ac:spMkLst>
            <pc:docMk/>
            <pc:sldMk cId="2018368346" sldId="1755"/>
            <ac:spMk id="11" creationId="{FD0D66AD-6FE3-451B-BFEB-3B89BBF3C4F7}"/>
          </ac:spMkLst>
        </pc:spChg>
        <pc:spChg chg="del">
          <ac:chgData name="张 鑫" userId="2f2870ad27165835" providerId="LiveId" clId="{A9B5F68C-B211-45B5-9697-E0D412731FDF}" dt="2022-02-15T06:50:24.772" v="477" actId="478"/>
          <ac:spMkLst>
            <pc:docMk/>
            <pc:sldMk cId="2018368346" sldId="1755"/>
            <ac:spMk id="12" creationId="{72D7F623-A3D5-4CF3-A8A8-E08E0336DDF0}"/>
          </ac:spMkLst>
        </pc:spChg>
        <pc:spChg chg="del">
          <ac:chgData name="张 鑫" userId="2f2870ad27165835" providerId="LiveId" clId="{A9B5F68C-B211-45B5-9697-E0D412731FDF}" dt="2022-02-15T06:50:24.772" v="477" actId="478"/>
          <ac:spMkLst>
            <pc:docMk/>
            <pc:sldMk cId="2018368346" sldId="1755"/>
            <ac:spMk id="13" creationId="{8D8185B2-6617-49CE-88E5-34CC50AE8822}"/>
          </ac:spMkLst>
        </pc:spChg>
        <pc:spChg chg="mod topLvl">
          <ac:chgData name="张 鑫" userId="2f2870ad27165835" providerId="LiveId" clId="{A9B5F68C-B211-45B5-9697-E0D412731FDF}" dt="2022-02-15T08:12:34.580" v="984" actId="20577"/>
          <ac:spMkLst>
            <pc:docMk/>
            <pc:sldMk cId="2018368346" sldId="1755"/>
            <ac:spMk id="14" creationId="{7D640088-F455-4E4A-B320-AD51D6A1F0E3}"/>
          </ac:spMkLst>
        </pc:spChg>
        <pc:spChg chg="mod topLvl">
          <ac:chgData name="张 鑫" userId="2f2870ad27165835" providerId="LiveId" clId="{A9B5F68C-B211-45B5-9697-E0D412731FDF}" dt="2022-02-15T08:03:03.851" v="769" actId="165"/>
          <ac:spMkLst>
            <pc:docMk/>
            <pc:sldMk cId="2018368346" sldId="1755"/>
            <ac:spMk id="15" creationId="{68F4C363-769B-442A-97AF-8A2DF4DA855C}"/>
          </ac:spMkLst>
        </pc:spChg>
        <pc:spChg chg="del">
          <ac:chgData name="张 鑫" userId="2f2870ad27165835" providerId="LiveId" clId="{A9B5F68C-B211-45B5-9697-E0D412731FDF}" dt="2022-02-15T06:45:54.322" v="406" actId="478"/>
          <ac:spMkLst>
            <pc:docMk/>
            <pc:sldMk cId="2018368346" sldId="1755"/>
            <ac:spMk id="19" creationId="{774F243A-496B-41CF-A1A0-B413D95BF47F}"/>
          </ac:spMkLst>
        </pc:spChg>
        <pc:spChg chg="del">
          <ac:chgData name="张 鑫" userId="2f2870ad27165835" providerId="LiveId" clId="{A9B5F68C-B211-45B5-9697-E0D412731FDF}" dt="2022-02-15T06:45:54.322" v="406" actId="478"/>
          <ac:spMkLst>
            <pc:docMk/>
            <pc:sldMk cId="2018368346" sldId="1755"/>
            <ac:spMk id="23" creationId="{CEA407AC-76E5-4A86-BCBC-A84DEEC9FF09}"/>
          </ac:spMkLst>
        </pc:spChg>
        <pc:spChg chg="mod topLvl">
          <ac:chgData name="张 鑫" userId="2f2870ad27165835" providerId="LiveId" clId="{A9B5F68C-B211-45B5-9697-E0D412731FDF}" dt="2022-02-15T07:53:03.422" v="665" actId="165"/>
          <ac:spMkLst>
            <pc:docMk/>
            <pc:sldMk cId="2018368346" sldId="1755"/>
            <ac:spMk id="26" creationId="{738AFCE4-A685-4189-8806-50600C5BE39D}"/>
          </ac:spMkLst>
        </pc:spChg>
        <pc:spChg chg="mod topLvl">
          <ac:chgData name="张 鑫" userId="2f2870ad27165835" providerId="LiveId" clId="{A9B5F68C-B211-45B5-9697-E0D412731FDF}" dt="2022-02-15T07:53:03.422" v="665" actId="165"/>
          <ac:spMkLst>
            <pc:docMk/>
            <pc:sldMk cId="2018368346" sldId="1755"/>
            <ac:spMk id="27" creationId="{9D924EE6-2773-4919-A045-3D3C6BC53844}"/>
          </ac:spMkLst>
        </pc:spChg>
        <pc:spChg chg="del">
          <ac:chgData name="张 鑫" userId="2f2870ad27165835" providerId="LiveId" clId="{A9B5F68C-B211-45B5-9697-E0D412731FDF}" dt="2022-02-15T06:45:50.227" v="405" actId="478"/>
          <ac:spMkLst>
            <pc:docMk/>
            <pc:sldMk cId="2018368346" sldId="1755"/>
            <ac:spMk id="28" creationId="{FDF90D7A-D2CE-4AE0-987A-C9CD2088B4F2}"/>
          </ac:spMkLst>
        </pc:spChg>
        <pc:spChg chg="del">
          <ac:chgData name="张 鑫" userId="2f2870ad27165835" providerId="LiveId" clId="{A9B5F68C-B211-45B5-9697-E0D412731FDF}" dt="2022-02-15T06:45:54.322" v="406" actId="478"/>
          <ac:spMkLst>
            <pc:docMk/>
            <pc:sldMk cId="2018368346" sldId="1755"/>
            <ac:spMk id="29" creationId="{B518AFEB-2435-407F-A8E0-C7498846FD1B}"/>
          </ac:spMkLst>
        </pc:spChg>
        <pc:spChg chg="mod topLvl">
          <ac:chgData name="张 鑫" userId="2f2870ad27165835" providerId="LiveId" clId="{A9B5F68C-B211-45B5-9697-E0D412731FDF}" dt="2022-02-15T07:49:37.454" v="616" actId="165"/>
          <ac:spMkLst>
            <pc:docMk/>
            <pc:sldMk cId="2018368346" sldId="1755"/>
            <ac:spMk id="30" creationId="{2F252EAB-821C-457A-9B01-E0324BBA2E96}"/>
          </ac:spMkLst>
        </pc:spChg>
        <pc:spChg chg="mod topLvl">
          <ac:chgData name="张 鑫" userId="2f2870ad27165835" providerId="LiveId" clId="{A9B5F68C-B211-45B5-9697-E0D412731FDF}" dt="2022-02-15T07:49:37.454" v="616" actId="165"/>
          <ac:spMkLst>
            <pc:docMk/>
            <pc:sldMk cId="2018368346" sldId="1755"/>
            <ac:spMk id="31" creationId="{31E3F454-ABD9-4D4E-A1F8-F0E63825B1D3}"/>
          </ac:spMkLst>
        </pc:spChg>
        <pc:spChg chg="mod">
          <ac:chgData name="张 鑫" userId="2f2870ad27165835" providerId="LiveId" clId="{A9B5F68C-B211-45B5-9697-E0D412731FDF}" dt="2022-02-15T06:49:07.573" v="428" actId="20577"/>
          <ac:spMkLst>
            <pc:docMk/>
            <pc:sldMk cId="2018368346" sldId="1755"/>
            <ac:spMk id="32" creationId="{738C830B-65F7-470E-B88D-84F6A03FC573}"/>
          </ac:spMkLst>
        </pc:spChg>
        <pc:spChg chg="mod">
          <ac:chgData name="张 鑫" userId="2f2870ad27165835" providerId="LiveId" clId="{A9B5F68C-B211-45B5-9697-E0D412731FDF}" dt="2022-02-15T06:49:03.028" v="426" actId="1076"/>
          <ac:spMkLst>
            <pc:docMk/>
            <pc:sldMk cId="2018368346" sldId="1755"/>
            <ac:spMk id="33" creationId="{404EB5DD-BBE6-42C5-8B10-8D4F77E20809}"/>
          </ac:spMkLst>
        </pc:spChg>
        <pc:spChg chg="add del mod">
          <ac:chgData name="张 鑫" userId="2f2870ad27165835" providerId="LiveId" clId="{A9B5F68C-B211-45B5-9697-E0D412731FDF}" dt="2022-02-15T06:46:53.058" v="416" actId="478"/>
          <ac:spMkLst>
            <pc:docMk/>
            <pc:sldMk cId="2018368346" sldId="1755"/>
            <ac:spMk id="34" creationId="{364D765F-3CFE-4144-8ECB-EDE2E56A7D96}"/>
          </ac:spMkLst>
        </pc:spChg>
        <pc:spChg chg="add del mod">
          <ac:chgData name="张 鑫" userId="2f2870ad27165835" providerId="LiveId" clId="{A9B5F68C-B211-45B5-9697-E0D412731FDF}" dt="2022-02-15T06:46:53.058" v="416" actId="478"/>
          <ac:spMkLst>
            <pc:docMk/>
            <pc:sldMk cId="2018368346" sldId="1755"/>
            <ac:spMk id="35" creationId="{47C40F3A-0A62-49DF-ABF1-48F37C2CEC52}"/>
          </ac:spMkLst>
        </pc:spChg>
        <pc:spChg chg="add mod ord">
          <ac:chgData name="张 鑫" userId="2f2870ad27165835" providerId="LiveId" clId="{A9B5F68C-B211-45B5-9697-E0D412731FDF}" dt="2022-02-15T07:51:18.837" v="637" actId="1076"/>
          <ac:spMkLst>
            <pc:docMk/>
            <pc:sldMk cId="2018368346" sldId="1755"/>
            <ac:spMk id="36" creationId="{FDC155D2-F0F2-46E4-8856-275DD2A720A2}"/>
          </ac:spMkLst>
        </pc:spChg>
        <pc:spChg chg="mod topLvl">
          <ac:chgData name="张 鑫" userId="2f2870ad27165835" providerId="LiveId" clId="{A9B5F68C-B211-45B5-9697-E0D412731FDF}" dt="2022-02-15T07:51:18.837" v="637" actId="1076"/>
          <ac:spMkLst>
            <pc:docMk/>
            <pc:sldMk cId="2018368346" sldId="1755"/>
            <ac:spMk id="38" creationId="{2911D4CA-059B-45F1-8F85-B96ADC74D642}"/>
          </ac:spMkLst>
        </pc:spChg>
        <pc:spChg chg="del mod ord topLvl">
          <ac:chgData name="张 鑫" userId="2f2870ad27165835" providerId="LiveId" clId="{A9B5F68C-B211-45B5-9697-E0D412731FDF}" dt="2022-02-15T06:51:49.017" v="514" actId="478"/>
          <ac:spMkLst>
            <pc:docMk/>
            <pc:sldMk cId="2018368346" sldId="1755"/>
            <ac:spMk id="41" creationId="{FA62339F-D417-47A7-8EAD-73B1F3928307}"/>
          </ac:spMkLst>
        </pc:spChg>
        <pc:spChg chg="mod topLvl">
          <ac:chgData name="张 鑫" userId="2f2870ad27165835" providerId="LiveId" clId="{A9B5F68C-B211-45B5-9697-E0D412731FDF}" dt="2022-02-15T08:12:36.278" v="985"/>
          <ac:spMkLst>
            <pc:docMk/>
            <pc:sldMk cId="2018368346" sldId="1755"/>
            <ac:spMk id="42" creationId="{2E526C18-D924-4A8E-8367-108DE2DF3F75}"/>
          </ac:spMkLst>
        </pc:spChg>
        <pc:spChg chg="mod topLvl">
          <ac:chgData name="张 鑫" userId="2f2870ad27165835" providerId="LiveId" clId="{A9B5F68C-B211-45B5-9697-E0D412731FDF}" dt="2022-02-15T07:51:18.837" v="637" actId="1076"/>
          <ac:spMkLst>
            <pc:docMk/>
            <pc:sldMk cId="2018368346" sldId="1755"/>
            <ac:spMk id="43" creationId="{D19D5A0C-2481-4F4C-AF7F-1E163954D2EA}"/>
          </ac:spMkLst>
        </pc:spChg>
        <pc:grpChg chg="add del mod topLvl">
          <ac:chgData name="张 鑫" userId="2f2870ad27165835" providerId="LiveId" clId="{A9B5F68C-B211-45B5-9697-E0D412731FDF}" dt="2022-02-15T07:49:37.454" v="616" actId="165"/>
          <ac:grpSpMkLst>
            <pc:docMk/>
            <pc:sldMk cId="2018368346" sldId="1755"/>
            <ac:grpSpMk id="2" creationId="{A5BD4DA7-83F4-49EC-953A-8569B58739F0}"/>
          </ac:grpSpMkLst>
        </pc:grpChg>
        <pc:grpChg chg="add del mod">
          <ac:chgData name="张 鑫" userId="2f2870ad27165835" providerId="LiveId" clId="{A9B5F68C-B211-45B5-9697-E0D412731FDF}" dt="2022-02-15T07:49:35.810" v="615" actId="165"/>
          <ac:grpSpMkLst>
            <pc:docMk/>
            <pc:sldMk cId="2018368346" sldId="1755"/>
            <ac:grpSpMk id="4" creationId="{FCFE7D75-5245-438E-8E95-23BCEE110C37}"/>
          </ac:grpSpMkLst>
        </pc:grpChg>
        <pc:grpChg chg="add del mod">
          <ac:chgData name="张 鑫" userId="2f2870ad27165835" providerId="LiveId" clId="{A9B5F68C-B211-45B5-9697-E0D412731FDF}" dt="2022-02-15T07:53:03.422" v="665" actId="165"/>
          <ac:grpSpMkLst>
            <pc:docMk/>
            <pc:sldMk cId="2018368346" sldId="1755"/>
            <ac:grpSpMk id="5" creationId="{1CB55683-F920-465D-B99D-440B84A0454C}"/>
          </ac:grpSpMkLst>
        </pc:grpChg>
        <pc:grpChg chg="del mod">
          <ac:chgData name="张 鑫" userId="2f2870ad27165835" providerId="LiveId" clId="{A9B5F68C-B211-45B5-9697-E0D412731FDF}" dt="2022-02-15T07:49:37.454" v="616" actId="165"/>
          <ac:grpSpMkLst>
            <pc:docMk/>
            <pc:sldMk cId="2018368346" sldId="1755"/>
            <ac:grpSpMk id="7" creationId="{94177406-1267-42D8-9616-FCC94198C35F}"/>
          </ac:grpSpMkLst>
        </pc:grpChg>
        <pc:grpChg chg="add del mod">
          <ac:chgData name="张 鑫" userId="2f2870ad27165835" providerId="LiveId" clId="{A9B5F68C-B211-45B5-9697-E0D412731FDF}" dt="2022-02-15T08:03:03.851" v="769" actId="165"/>
          <ac:grpSpMkLst>
            <pc:docMk/>
            <pc:sldMk cId="2018368346" sldId="1755"/>
            <ac:grpSpMk id="8" creationId="{6D8F9C5B-D4D0-4BC6-BC20-E22BD63B0A0B}"/>
          </ac:grpSpMkLst>
        </pc:grpChg>
        <pc:grpChg chg="add del mod">
          <ac:chgData name="张 鑫" userId="2f2870ad27165835" providerId="LiveId" clId="{A9B5F68C-B211-45B5-9697-E0D412731FDF}" dt="2022-02-15T06:51:43.873" v="481" actId="165"/>
          <ac:grpSpMkLst>
            <pc:docMk/>
            <pc:sldMk cId="2018368346" sldId="1755"/>
            <ac:grpSpMk id="37" creationId="{33DA33BB-C4E8-49FC-836E-B8B1942C731D}"/>
          </ac:grpSpMkLst>
        </pc:grpChg>
        <pc:grpChg chg="del mod topLvl">
          <ac:chgData name="张 鑫" userId="2f2870ad27165835" providerId="LiveId" clId="{A9B5F68C-B211-45B5-9697-E0D412731FDF}" dt="2022-02-15T07:49:35.810" v="615" actId="165"/>
          <ac:grpSpMkLst>
            <pc:docMk/>
            <pc:sldMk cId="2018368346" sldId="1755"/>
            <ac:grpSpMk id="39" creationId="{C82165B3-FE23-4EFE-BA35-FB0CF0EEB7EE}"/>
          </ac:grpSpMkLst>
        </pc:grpChg>
        <pc:picChg chg="del">
          <ac:chgData name="张 鑫" userId="2f2870ad27165835" providerId="LiveId" clId="{A9B5F68C-B211-45B5-9697-E0D412731FDF}" dt="2022-02-15T07:52:32.129" v="658" actId="21"/>
          <ac:picMkLst>
            <pc:docMk/>
            <pc:sldMk cId="2018368346" sldId="1755"/>
            <ac:picMk id="18" creationId="{55ACED08-0603-45E6-8801-064C94E7EA99}"/>
          </ac:picMkLst>
        </pc:picChg>
        <pc:picChg chg="mod topLvl">
          <ac:chgData name="张 鑫" userId="2f2870ad27165835" providerId="LiveId" clId="{A9B5F68C-B211-45B5-9697-E0D412731FDF}" dt="2022-02-15T08:03:03.851" v="769" actId="165"/>
          <ac:picMkLst>
            <pc:docMk/>
            <pc:sldMk cId="2018368346" sldId="1755"/>
            <ac:picMk id="24" creationId="{3D641CF6-FC65-452C-8882-2526BA24F4BE}"/>
          </ac:picMkLst>
        </pc:picChg>
        <pc:picChg chg="del">
          <ac:chgData name="张 鑫" userId="2f2870ad27165835" providerId="LiveId" clId="{A9B5F68C-B211-45B5-9697-E0D412731FDF}" dt="2022-02-15T06:50:24.772" v="477" actId="478"/>
          <ac:picMkLst>
            <pc:docMk/>
            <pc:sldMk cId="2018368346" sldId="1755"/>
            <ac:picMk id="25" creationId="{C78C41AE-909A-4BCE-8884-D691427C10E5}"/>
          </ac:picMkLst>
        </pc:picChg>
        <pc:picChg chg="mod topLvl">
          <ac:chgData name="张 鑫" userId="2f2870ad27165835" providerId="LiveId" clId="{A9B5F68C-B211-45B5-9697-E0D412731FDF}" dt="2022-02-15T07:51:18.837" v="637" actId="1076"/>
          <ac:picMkLst>
            <pc:docMk/>
            <pc:sldMk cId="2018368346" sldId="1755"/>
            <ac:picMk id="40" creationId="{B8DF40F6-39ED-4BDB-A286-8ED0159F048E}"/>
          </ac:picMkLst>
        </pc:picChg>
      </pc:sldChg>
      <pc:sldChg chg="addSp delSp modSp mod modClrScheme chgLayout">
        <pc:chgData name="张 鑫" userId="2f2870ad27165835" providerId="LiveId" clId="{A9B5F68C-B211-45B5-9697-E0D412731FDF}" dt="2022-02-15T08:24:33.858" v="1312" actId="14100"/>
        <pc:sldMkLst>
          <pc:docMk/>
          <pc:sldMk cId="2861412346" sldId="1756"/>
        </pc:sldMkLst>
        <pc:spChg chg="add del mod ord">
          <ac:chgData name="张 鑫" userId="2f2870ad27165835" providerId="LiveId" clId="{A9B5F68C-B211-45B5-9697-E0D412731FDF}" dt="2022-02-15T08:09:19.042" v="905" actId="478"/>
          <ac:spMkLst>
            <pc:docMk/>
            <pc:sldMk cId="2861412346" sldId="1756"/>
            <ac:spMk id="3" creationId="{428DDB3F-3DB0-416B-A356-46003C5C693A}"/>
          </ac:spMkLst>
        </pc:spChg>
        <pc:spChg chg="mod">
          <ac:chgData name="张 鑫" userId="2f2870ad27165835" providerId="LiveId" clId="{A9B5F68C-B211-45B5-9697-E0D412731FDF}" dt="2022-02-15T08:24:08.144" v="1298" actId="14100"/>
          <ac:spMkLst>
            <pc:docMk/>
            <pc:sldMk cId="2861412346" sldId="1756"/>
            <ac:spMk id="8" creationId="{1DC418F3-BD47-4676-B449-F91ECE00B6DD}"/>
          </ac:spMkLst>
        </pc:spChg>
        <pc:spChg chg="mod">
          <ac:chgData name="张 鑫" userId="2f2870ad27165835" providerId="LiveId" clId="{A9B5F68C-B211-45B5-9697-E0D412731FDF}" dt="2022-02-15T03:44:44.259" v="354" actId="164"/>
          <ac:spMkLst>
            <pc:docMk/>
            <pc:sldMk cId="2861412346" sldId="1756"/>
            <ac:spMk id="24" creationId="{1B6DA489-E9E6-4B95-8194-73AD8C832D8E}"/>
          </ac:spMkLst>
        </pc:spChg>
        <pc:spChg chg="del">
          <ac:chgData name="张 鑫" userId="2f2870ad27165835" providerId="LiveId" clId="{A9B5F68C-B211-45B5-9697-E0D412731FDF}" dt="2022-02-15T03:45:04.563" v="359" actId="21"/>
          <ac:spMkLst>
            <pc:docMk/>
            <pc:sldMk cId="2861412346" sldId="1756"/>
            <ac:spMk id="25" creationId="{31B3B062-79A6-4666-BE44-E0CF96B692D9}"/>
          </ac:spMkLst>
        </pc:spChg>
        <pc:spChg chg="mod">
          <ac:chgData name="张 鑫" userId="2f2870ad27165835" providerId="LiveId" clId="{A9B5F68C-B211-45B5-9697-E0D412731FDF}" dt="2022-02-15T08:09:13.248" v="904"/>
          <ac:spMkLst>
            <pc:docMk/>
            <pc:sldMk cId="2861412346" sldId="1756"/>
            <ac:spMk id="28" creationId="{342F76D3-A092-46AA-92BF-B6D3FB6B7C15}"/>
          </ac:spMkLst>
        </pc:spChg>
        <pc:spChg chg="mod">
          <ac:chgData name="张 鑫" userId="2f2870ad27165835" providerId="LiveId" clId="{A9B5F68C-B211-45B5-9697-E0D412731FDF}" dt="2022-02-15T08:09:13.248" v="904"/>
          <ac:spMkLst>
            <pc:docMk/>
            <pc:sldMk cId="2861412346" sldId="1756"/>
            <ac:spMk id="29" creationId="{923F6A0B-1B97-4693-B97B-3715D8848857}"/>
          </ac:spMkLst>
        </pc:spChg>
        <pc:spChg chg="mod">
          <ac:chgData name="张 鑫" userId="2f2870ad27165835" providerId="LiveId" clId="{A9B5F68C-B211-45B5-9697-E0D412731FDF}" dt="2022-02-15T08:23:52.314" v="1294" actId="1076"/>
          <ac:spMkLst>
            <pc:docMk/>
            <pc:sldMk cId="2861412346" sldId="1756"/>
            <ac:spMk id="30" creationId="{6830C5EF-799C-4EFC-BC40-AE60DFABCE80}"/>
          </ac:spMkLst>
        </pc:spChg>
        <pc:spChg chg="del">
          <ac:chgData name="张 鑫" userId="2f2870ad27165835" providerId="LiveId" clId="{A9B5F68C-B211-45B5-9697-E0D412731FDF}" dt="2022-02-15T03:45:00.939" v="358" actId="478"/>
          <ac:spMkLst>
            <pc:docMk/>
            <pc:sldMk cId="2861412346" sldId="1756"/>
            <ac:spMk id="32" creationId="{54094ADB-615B-4D73-B6F4-23D408DC5738}"/>
          </ac:spMkLst>
        </pc:spChg>
        <pc:spChg chg="mod">
          <ac:chgData name="张 鑫" userId="2f2870ad27165835" providerId="LiveId" clId="{A9B5F68C-B211-45B5-9697-E0D412731FDF}" dt="2022-02-15T08:23:38.397" v="1275" actId="20577"/>
          <ac:spMkLst>
            <pc:docMk/>
            <pc:sldMk cId="2861412346" sldId="1756"/>
            <ac:spMk id="33" creationId="{264D6EDA-83EB-4D5C-BC28-D1239C80315A}"/>
          </ac:spMkLst>
        </pc:spChg>
        <pc:spChg chg="del mod">
          <ac:chgData name="张 鑫" userId="2f2870ad27165835" providerId="LiveId" clId="{A9B5F68C-B211-45B5-9697-E0D412731FDF}" dt="2022-02-15T03:45:56.506" v="368" actId="478"/>
          <ac:spMkLst>
            <pc:docMk/>
            <pc:sldMk cId="2861412346" sldId="1756"/>
            <ac:spMk id="35" creationId="{720C223B-382E-4432-A632-6D27F4FEFE66}"/>
          </ac:spMkLst>
        </pc:spChg>
        <pc:spChg chg="mod topLvl">
          <ac:chgData name="张 鑫" userId="2f2870ad27165835" providerId="LiveId" clId="{A9B5F68C-B211-45B5-9697-E0D412731FDF}" dt="2022-02-15T08:21:31.226" v="1242" actId="165"/>
          <ac:spMkLst>
            <pc:docMk/>
            <pc:sldMk cId="2861412346" sldId="1756"/>
            <ac:spMk id="36" creationId="{F6715B7A-552B-4A7A-9B4B-7AE351EAA1B1}"/>
          </ac:spMkLst>
        </pc:spChg>
        <pc:spChg chg="mod topLvl">
          <ac:chgData name="张 鑫" userId="2f2870ad27165835" providerId="LiveId" clId="{A9B5F68C-B211-45B5-9697-E0D412731FDF}" dt="2022-02-15T08:21:31.226" v="1242" actId="165"/>
          <ac:spMkLst>
            <pc:docMk/>
            <pc:sldMk cId="2861412346" sldId="1756"/>
            <ac:spMk id="37" creationId="{4404D7DF-E6E4-431E-B36B-3D799874E2C6}"/>
          </ac:spMkLst>
        </pc:spChg>
        <pc:spChg chg="mod">
          <ac:chgData name="张 鑫" userId="2f2870ad27165835" providerId="LiveId" clId="{A9B5F68C-B211-45B5-9697-E0D412731FDF}" dt="2022-02-15T03:44:44.259" v="354" actId="164"/>
          <ac:spMkLst>
            <pc:docMk/>
            <pc:sldMk cId="2861412346" sldId="1756"/>
            <ac:spMk id="45" creationId="{B30456C5-2373-4EF5-AC83-B3F8E2368D7B}"/>
          </ac:spMkLst>
        </pc:spChg>
        <pc:spChg chg="mod">
          <ac:chgData name="张 鑫" userId="2f2870ad27165835" providerId="LiveId" clId="{A9B5F68C-B211-45B5-9697-E0D412731FDF}" dt="2022-02-15T03:44:44.259" v="354" actId="164"/>
          <ac:spMkLst>
            <pc:docMk/>
            <pc:sldMk cId="2861412346" sldId="1756"/>
            <ac:spMk id="46" creationId="{B8A42DAF-5375-4DAF-B019-17EE3C13C731}"/>
          </ac:spMkLst>
        </pc:spChg>
        <pc:spChg chg="mod">
          <ac:chgData name="张 鑫" userId="2f2870ad27165835" providerId="LiveId" clId="{A9B5F68C-B211-45B5-9697-E0D412731FDF}" dt="2022-02-15T08:24:33.858" v="1312" actId="14100"/>
          <ac:spMkLst>
            <pc:docMk/>
            <pc:sldMk cId="2861412346" sldId="1756"/>
            <ac:spMk id="48" creationId="{3391B74C-7C08-4731-8EE5-8E766AB72942}"/>
          </ac:spMkLst>
        </pc:spChg>
        <pc:spChg chg="mod">
          <ac:chgData name="张 鑫" userId="2f2870ad27165835" providerId="LiveId" clId="{A9B5F68C-B211-45B5-9697-E0D412731FDF}" dt="2022-02-15T08:23:52.314" v="1294" actId="1076"/>
          <ac:spMkLst>
            <pc:docMk/>
            <pc:sldMk cId="2861412346" sldId="1756"/>
            <ac:spMk id="50" creationId="{17D9CB1B-794D-4AF8-A93F-25A770341681}"/>
          </ac:spMkLst>
        </pc:spChg>
        <pc:spChg chg="mod">
          <ac:chgData name="张 鑫" userId="2f2870ad27165835" providerId="LiveId" clId="{A9B5F68C-B211-45B5-9697-E0D412731FDF}" dt="2022-02-15T08:23:42.050" v="1285" actId="20577"/>
          <ac:spMkLst>
            <pc:docMk/>
            <pc:sldMk cId="2861412346" sldId="1756"/>
            <ac:spMk id="52" creationId="{76D03E4B-1B14-4AEE-89AE-55E11B20D042}"/>
          </ac:spMkLst>
        </pc:spChg>
        <pc:spChg chg="mod">
          <ac:chgData name="张 鑫" userId="2f2870ad27165835" providerId="LiveId" clId="{A9B5F68C-B211-45B5-9697-E0D412731FDF}" dt="2022-02-15T08:24:33.858" v="1312" actId="14100"/>
          <ac:spMkLst>
            <pc:docMk/>
            <pc:sldMk cId="2861412346" sldId="1756"/>
            <ac:spMk id="54" creationId="{DBE8EC31-A5A6-49C3-A5D5-7695FF281C4C}"/>
          </ac:spMkLst>
        </pc:spChg>
        <pc:spChg chg="mod">
          <ac:chgData name="张 鑫" userId="2f2870ad27165835" providerId="LiveId" clId="{A9B5F68C-B211-45B5-9697-E0D412731FDF}" dt="2022-02-15T08:23:52.314" v="1294" actId="1076"/>
          <ac:spMkLst>
            <pc:docMk/>
            <pc:sldMk cId="2861412346" sldId="1756"/>
            <ac:spMk id="56" creationId="{42F6525A-24C3-43E3-9B9A-B3DEF46A01C7}"/>
          </ac:spMkLst>
        </pc:spChg>
        <pc:spChg chg="mod">
          <ac:chgData name="张 鑫" userId="2f2870ad27165835" providerId="LiveId" clId="{A9B5F68C-B211-45B5-9697-E0D412731FDF}" dt="2022-02-15T08:23:45.017" v="1293" actId="20577"/>
          <ac:spMkLst>
            <pc:docMk/>
            <pc:sldMk cId="2861412346" sldId="1756"/>
            <ac:spMk id="58" creationId="{A4E5A10D-7AD4-4092-A2E1-B40BEF626B17}"/>
          </ac:spMkLst>
        </pc:spChg>
        <pc:grpChg chg="add del mod">
          <ac:chgData name="张 鑫" userId="2f2870ad27165835" providerId="LiveId" clId="{A9B5F68C-B211-45B5-9697-E0D412731FDF}" dt="2022-02-15T03:44:45.987" v="355" actId="21"/>
          <ac:grpSpMkLst>
            <pc:docMk/>
            <pc:sldMk cId="2861412346" sldId="1756"/>
            <ac:grpSpMk id="2" creationId="{AE7A33CF-374C-4832-ACAC-AA73DF1BB722}"/>
          </ac:grpSpMkLst>
        </pc:grpChg>
        <pc:grpChg chg="add del mod">
          <ac:chgData name="张 鑫" userId="2f2870ad27165835" providerId="LiveId" clId="{A9B5F68C-B211-45B5-9697-E0D412731FDF}" dt="2022-02-15T08:09:19.042" v="905" actId="478"/>
          <ac:grpSpMkLst>
            <pc:docMk/>
            <pc:sldMk cId="2861412346" sldId="1756"/>
            <ac:grpSpMk id="27" creationId="{F8F0A929-0F7C-4E7A-A96F-5FBBC6080403}"/>
          </ac:grpSpMkLst>
        </pc:grpChg>
        <pc:grpChg chg="add del mod">
          <ac:chgData name="张 鑫" userId="2f2870ad27165835" providerId="LiveId" clId="{A9B5F68C-B211-45B5-9697-E0D412731FDF}" dt="2022-02-15T08:21:31.226" v="1242" actId="165"/>
          <ac:grpSpMkLst>
            <pc:docMk/>
            <pc:sldMk cId="2861412346" sldId="1756"/>
            <ac:grpSpMk id="34" creationId="{88D21EE5-AC4B-4EF6-9F56-95E9214DD26B}"/>
          </ac:grpSpMkLst>
        </pc:grpChg>
        <pc:picChg chg="del">
          <ac:chgData name="张 鑫" userId="2f2870ad27165835" providerId="LiveId" clId="{A9B5F68C-B211-45B5-9697-E0D412731FDF}" dt="2022-02-15T08:09:19.042" v="905" actId="478"/>
          <ac:picMkLst>
            <pc:docMk/>
            <pc:sldMk cId="2861412346" sldId="1756"/>
            <ac:picMk id="23" creationId="{7B4D0C25-6976-4E67-9C6F-B170399C3852}"/>
          </ac:picMkLst>
        </pc:picChg>
      </pc:sldChg>
      <pc:sldChg chg="addSp delSp modSp mod ord modClrScheme chgLayout">
        <pc:chgData name="张 鑫" userId="2f2870ad27165835" providerId="LiveId" clId="{A9B5F68C-B211-45B5-9697-E0D412731FDF}" dt="2022-02-15T08:28:39.106" v="1517" actId="113"/>
        <pc:sldMkLst>
          <pc:docMk/>
          <pc:sldMk cId="563945909" sldId="1757"/>
        </pc:sldMkLst>
        <pc:spChg chg="del">
          <ac:chgData name="张 鑫" userId="2f2870ad27165835" providerId="LiveId" clId="{A9B5F68C-B211-45B5-9697-E0D412731FDF}" dt="2022-02-15T07:52:20.878" v="656" actId="478"/>
          <ac:spMkLst>
            <pc:docMk/>
            <pc:sldMk cId="563945909" sldId="1757"/>
            <ac:spMk id="19" creationId="{774F243A-496B-41CF-A1A0-B413D95BF47F}"/>
          </ac:spMkLst>
        </pc:spChg>
        <pc:spChg chg="del">
          <ac:chgData name="张 鑫" userId="2f2870ad27165835" providerId="LiveId" clId="{A9B5F68C-B211-45B5-9697-E0D412731FDF}" dt="2022-02-15T07:52:20.878" v="656" actId="478"/>
          <ac:spMkLst>
            <pc:docMk/>
            <pc:sldMk cId="563945909" sldId="1757"/>
            <ac:spMk id="23" creationId="{CEA407AC-76E5-4A86-BCBC-A84DEEC9FF09}"/>
          </ac:spMkLst>
        </pc:spChg>
        <pc:spChg chg="del">
          <ac:chgData name="张 鑫" userId="2f2870ad27165835" providerId="LiveId" clId="{A9B5F68C-B211-45B5-9697-E0D412731FDF}" dt="2022-02-15T07:52:20.878" v="656" actId="478"/>
          <ac:spMkLst>
            <pc:docMk/>
            <pc:sldMk cId="563945909" sldId="1757"/>
            <ac:spMk id="36" creationId="{404432C5-6B91-4D8D-87ED-05B5EFE8ACF2}"/>
          </ac:spMkLst>
        </pc:spChg>
        <pc:spChg chg="del">
          <ac:chgData name="张 鑫" userId="2f2870ad27165835" providerId="LiveId" clId="{A9B5F68C-B211-45B5-9697-E0D412731FDF}" dt="2022-02-15T07:52:20.878" v="656" actId="478"/>
          <ac:spMkLst>
            <pc:docMk/>
            <pc:sldMk cId="563945909" sldId="1757"/>
            <ac:spMk id="37" creationId="{D5C9810C-E517-4516-8F14-648F0E7D6103}"/>
          </ac:spMkLst>
        </pc:spChg>
        <pc:spChg chg="mod">
          <ac:chgData name="张 鑫" userId="2f2870ad27165835" providerId="LiveId" clId="{A9B5F68C-B211-45B5-9697-E0D412731FDF}" dt="2022-02-15T07:52:51.324" v="664"/>
          <ac:spMkLst>
            <pc:docMk/>
            <pc:sldMk cId="563945909" sldId="1757"/>
            <ac:spMk id="39" creationId="{7F03C578-13EE-4CF4-A084-DC141066F03E}"/>
          </ac:spMkLst>
        </pc:spChg>
        <pc:spChg chg="mod">
          <ac:chgData name="张 鑫" userId="2f2870ad27165835" providerId="LiveId" clId="{A9B5F68C-B211-45B5-9697-E0D412731FDF}" dt="2022-02-15T07:52:51.324" v="664"/>
          <ac:spMkLst>
            <pc:docMk/>
            <pc:sldMk cId="563945909" sldId="1757"/>
            <ac:spMk id="40" creationId="{1D60ABC1-BD91-4582-87B3-790D4FDE308C}"/>
          </ac:spMkLst>
        </pc:spChg>
        <pc:spChg chg="add mod">
          <ac:chgData name="张 鑫" userId="2f2870ad27165835" providerId="LiveId" clId="{A9B5F68C-B211-45B5-9697-E0D412731FDF}" dt="2022-02-15T08:21:43.659" v="1248"/>
          <ac:spMkLst>
            <pc:docMk/>
            <pc:sldMk cId="563945909" sldId="1757"/>
            <ac:spMk id="41" creationId="{5BEDDA82-4096-4050-B874-DC3A2F22F424}"/>
          </ac:spMkLst>
        </pc:spChg>
        <pc:spChg chg="add mod">
          <ac:chgData name="张 鑫" userId="2f2870ad27165835" providerId="LiveId" clId="{A9B5F68C-B211-45B5-9697-E0D412731FDF}" dt="2022-02-15T08:21:43.659" v="1248"/>
          <ac:spMkLst>
            <pc:docMk/>
            <pc:sldMk cId="563945909" sldId="1757"/>
            <ac:spMk id="42" creationId="{03D7FCF0-C6FE-4577-96F6-2380433928A7}"/>
          </ac:spMkLst>
        </pc:spChg>
        <pc:spChg chg="del">
          <ac:chgData name="张 鑫" userId="2f2870ad27165835" providerId="LiveId" clId="{A9B5F68C-B211-45B5-9697-E0D412731FDF}" dt="2022-02-15T07:52:20.878" v="656" actId="478"/>
          <ac:spMkLst>
            <pc:docMk/>
            <pc:sldMk cId="563945909" sldId="1757"/>
            <ac:spMk id="54" creationId="{1EC126C5-B8E3-4D39-A906-B6EEAFB695E0}"/>
          </ac:spMkLst>
        </pc:spChg>
        <pc:spChg chg="del">
          <ac:chgData name="张 鑫" userId="2f2870ad27165835" providerId="LiveId" clId="{A9B5F68C-B211-45B5-9697-E0D412731FDF}" dt="2022-02-15T07:52:20.878" v="656" actId="478"/>
          <ac:spMkLst>
            <pc:docMk/>
            <pc:sldMk cId="563945909" sldId="1757"/>
            <ac:spMk id="55" creationId="{8B828E84-C555-421C-B42B-4D17B954FE58}"/>
          </ac:spMkLst>
        </pc:spChg>
        <pc:spChg chg="mod">
          <ac:chgData name="张 鑫" userId="2f2870ad27165835" providerId="LiveId" clId="{A9B5F68C-B211-45B5-9697-E0D412731FDF}" dt="2022-02-15T08:28:39.106" v="1517" actId="113"/>
          <ac:spMkLst>
            <pc:docMk/>
            <pc:sldMk cId="563945909" sldId="1757"/>
            <ac:spMk id="89" creationId="{842C6851-FD3D-4062-B0BE-5ABC23A095A5}"/>
          </ac:spMkLst>
        </pc:spChg>
        <pc:spChg chg="mod">
          <ac:chgData name="张 鑫" userId="2f2870ad27165835" providerId="LiveId" clId="{A9B5F68C-B211-45B5-9697-E0D412731FDF}" dt="2022-02-15T08:28:20.880" v="1513" actId="20577"/>
          <ac:spMkLst>
            <pc:docMk/>
            <pc:sldMk cId="563945909" sldId="1757"/>
            <ac:spMk id="90" creationId="{61B21B1E-FD1C-4256-BA25-F3A768AF5A3A}"/>
          </ac:spMkLst>
        </pc:spChg>
        <pc:spChg chg="mod">
          <ac:chgData name="张 鑫" userId="2f2870ad27165835" providerId="LiveId" clId="{A9B5F68C-B211-45B5-9697-E0D412731FDF}" dt="2022-02-15T08:28:39.106" v="1517" actId="113"/>
          <ac:spMkLst>
            <pc:docMk/>
            <pc:sldMk cId="563945909" sldId="1757"/>
            <ac:spMk id="91" creationId="{7DD418B2-9838-4E45-9904-C541C8678D2A}"/>
          </ac:spMkLst>
        </pc:spChg>
        <pc:spChg chg="mod">
          <ac:chgData name="张 鑫" userId="2f2870ad27165835" providerId="LiveId" clId="{A9B5F68C-B211-45B5-9697-E0D412731FDF}" dt="2022-02-15T08:28:23.051" v="1514"/>
          <ac:spMkLst>
            <pc:docMk/>
            <pc:sldMk cId="563945909" sldId="1757"/>
            <ac:spMk id="92" creationId="{BCF4DE0A-F420-4422-9D6D-63FB218AD0BA}"/>
          </ac:spMkLst>
        </pc:spChg>
        <pc:spChg chg="mod">
          <ac:chgData name="张 鑫" userId="2f2870ad27165835" providerId="LiveId" clId="{A9B5F68C-B211-45B5-9697-E0D412731FDF}" dt="2022-02-15T08:28:39.106" v="1517" actId="113"/>
          <ac:spMkLst>
            <pc:docMk/>
            <pc:sldMk cId="563945909" sldId="1757"/>
            <ac:spMk id="93" creationId="{40004496-AA25-40C0-9D51-14782B07851A}"/>
          </ac:spMkLst>
        </pc:spChg>
        <pc:spChg chg="mod">
          <ac:chgData name="张 鑫" userId="2f2870ad27165835" providerId="LiveId" clId="{A9B5F68C-B211-45B5-9697-E0D412731FDF}" dt="2022-02-15T08:28:23.933" v="1515"/>
          <ac:spMkLst>
            <pc:docMk/>
            <pc:sldMk cId="563945909" sldId="1757"/>
            <ac:spMk id="94" creationId="{7A551EEA-CAE3-4E64-8E02-247F9B23D52B}"/>
          </ac:spMkLst>
        </pc:spChg>
        <pc:spChg chg="mod">
          <ac:chgData name="张 鑫" userId="2f2870ad27165835" providerId="LiveId" clId="{A9B5F68C-B211-45B5-9697-E0D412731FDF}" dt="2022-02-15T08:28:39.106" v="1517" actId="113"/>
          <ac:spMkLst>
            <pc:docMk/>
            <pc:sldMk cId="563945909" sldId="1757"/>
            <ac:spMk id="95" creationId="{D0AD8671-F0B6-4003-B20F-58EF8BF05F00}"/>
          </ac:spMkLst>
        </pc:spChg>
        <pc:spChg chg="mod">
          <ac:chgData name="张 鑫" userId="2f2870ad27165835" providerId="LiveId" clId="{A9B5F68C-B211-45B5-9697-E0D412731FDF}" dt="2022-02-15T08:28:24.461" v="1516"/>
          <ac:spMkLst>
            <pc:docMk/>
            <pc:sldMk cId="563945909" sldId="1757"/>
            <ac:spMk id="96" creationId="{0D4482F6-4C1F-4259-BEB1-E7A50EE91993}"/>
          </ac:spMkLst>
        </pc:spChg>
        <pc:grpChg chg="add del mod">
          <ac:chgData name="张 鑫" userId="2f2870ad27165835" providerId="LiveId" clId="{A9B5F68C-B211-45B5-9697-E0D412731FDF}" dt="2022-02-15T08:21:43.463" v="1247" actId="478"/>
          <ac:grpSpMkLst>
            <pc:docMk/>
            <pc:sldMk cId="563945909" sldId="1757"/>
            <ac:grpSpMk id="38" creationId="{0F300B1C-7034-4A91-8C4A-0C90F3D35532}"/>
          </ac:grpSpMkLst>
        </pc:grpChg>
        <pc:picChg chg="del">
          <ac:chgData name="张 鑫" userId="2f2870ad27165835" providerId="LiveId" clId="{A9B5F68C-B211-45B5-9697-E0D412731FDF}" dt="2022-02-15T07:52:20.878" v="656" actId="478"/>
          <ac:picMkLst>
            <pc:docMk/>
            <pc:sldMk cId="563945909" sldId="1757"/>
            <ac:picMk id="18" creationId="{55ACED08-0603-45E6-8801-064C94E7EA99}"/>
          </ac:picMkLst>
        </pc:picChg>
        <pc:picChg chg="mod">
          <ac:chgData name="张 鑫" userId="2f2870ad27165835" providerId="LiveId" clId="{A9B5F68C-B211-45B5-9697-E0D412731FDF}" dt="2022-02-15T07:50:32.283" v="627" actId="1076"/>
          <ac:picMkLst>
            <pc:docMk/>
            <pc:sldMk cId="563945909" sldId="1757"/>
            <ac:picMk id="100" creationId="{0D2BBD24-9A24-44A4-82E5-E74B2E08D2E9}"/>
          </ac:picMkLst>
        </pc:picChg>
      </pc:sldChg>
      <pc:sldChg chg="addSp delSp modSp mod ord modClrScheme chgLayout">
        <pc:chgData name="张 鑫" userId="2f2870ad27165835" providerId="LiveId" clId="{A9B5F68C-B211-45B5-9697-E0D412731FDF}" dt="2022-02-15T08:31:53.939" v="1581"/>
        <pc:sldMkLst>
          <pc:docMk/>
          <pc:sldMk cId="849876599" sldId="1758"/>
        </pc:sldMkLst>
        <pc:spChg chg="del">
          <ac:chgData name="张 鑫" userId="2f2870ad27165835" providerId="LiveId" clId="{A9B5F68C-B211-45B5-9697-E0D412731FDF}" dt="2022-02-15T07:52:17.802" v="655" actId="478"/>
          <ac:spMkLst>
            <pc:docMk/>
            <pc:sldMk cId="849876599" sldId="1758"/>
            <ac:spMk id="19" creationId="{774F243A-496B-41CF-A1A0-B413D95BF47F}"/>
          </ac:spMkLst>
        </pc:spChg>
        <pc:spChg chg="del">
          <ac:chgData name="张 鑫" userId="2f2870ad27165835" providerId="LiveId" clId="{A9B5F68C-B211-45B5-9697-E0D412731FDF}" dt="2022-02-15T07:52:17.802" v="655" actId="478"/>
          <ac:spMkLst>
            <pc:docMk/>
            <pc:sldMk cId="849876599" sldId="1758"/>
            <ac:spMk id="23" creationId="{CEA407AC-76E5-4A86-BCBC-A84DEEC9FF09}"/>
          </ac:spMkLst>
        </pc:spChg>
        <pc:spChg chg="del">
          <ac:chgData name="张 鑫" userId="2f2870ad27165835" providerId="LiveId" clId="{A9B5F68C-B211-45B5-9697-E0D412731FDF}" dt="2022-02-15T07:52:17.802" v="655" actId="478"/>
          <ac:spMkLst>
            <pc:docMk/>
            <pc:sldMk cId="849876599" sldId="1758"/>
            <ac:spMk id="25" creationId="{AAE18287-4564-433F-A086-B9F71217AFC0}"/>
          </ac:spMkLst>
        </pc:spChg>
        <pc:spChg chg="mod">
          <ac:chgData name="张 鑫" userId="2f2870ad27165835" providerId="LiveId" clId="{A9B5F68C-B211-45B5-9697-E0D412731FDF}" dt="2022-02-15T07:52:50.181" v="663"/>
          <ac:spMkLst>
            <pc:docMk/>
            <pc:sldMk cId="849876599" sldId="1758"/>
            <ac:spMk id="27" creationId="{3072B950-DE61-4B70-941C-7CA8EC439BC0}"/>
          </ac:spMkLst>
        </pc:spChg>
        <pc:spChg chg="del">
          <ac:chgData name="张 鑫" userId="2f2870ad27165835" providerId="LiveId" clId="{A9B5F68C-B211-45B5-9697-E0D412731FDF}" dt="2022-02-15T07:52:17.802" v="655" actId="478"/>
          <ac:spMkLst>
            <pc:docMk/>
            <pc:sldMk cId="849876599" sldId="1758"/>
            <ac:spMk id="28" creationId="{46FB374B-0C43-41A9-B066-78E7BDFE8E95}"/>
          </ac:spMkLst>
        </pc:spChg>
        <pc:spChg chg="del">
          <ac:chgData name="张 鑫" userId="2f2870ad27165835" providerId="LiveId" clId="{A9B5F68C-B211-45B5-9697-E0D412731FDF}" dt="2022-02-15T07:52:17.802" v="655" actId="478"/>
          <ac:spMkLst>
            <pc:docMk/>
            <pc:sldMk cId="849876599" sldId="1758"/>
            <ac:spMk id="29" creationId="{F7E3E46F-1F6D-43CF-BADF-169CEB440EDC}"/>
          </ac:spMkLst>
        </pc:spChg>
        <pc:spChg chg="del">
          <ac:chgData name="张 鑫" userId="2f2870ad27165835" providerId="LiveId" clId="{A9B5F68C-B211-45B5-9697-E0D412731FDF}" dt="2022-02-15T07:52:17.802" v="655" actId="478"/>
          <ac:spMkLst>
            <pc:docMk/>
            <pc:sldMk cId="849876599" sldId="1758"/>
            <ac:spMk id="30" creationId="{1415F5A2-278A-46C0-9A0E-6E7CC7667EA2}"/>
          </ac:spMkLst>
        </pc:spChg>
        <pc:spChg chg="mod">
          <ac:chgData name="张 鑫" userId="2f2870ad27165835" providerId="LiveId" clId="{A9B5F68C-B211-45B5-9697-E0D412731FDF}" dt="2022-02-15T07:52:50.181" v="663"/>
          <ac:spMkLst>
            <pc:docMk/>
            <pc:sldMk cId="849876599" sldId="1758"/>
            <ac:spMk id="31" creationId="{90A6D82E-01F4-4B92-AEA6-A43CE18F5C8F}"/>
          </ac:spMkLst>
        </pc:spChg>
        <pc:spChg chg="mod topLvl">
          <ac:chgData name="张 鑫" userId="2f2870ad27165835" providerId="LiveId" clId="{A9B5F68C-B211-45B5-9697-E0D412731FDF}" dt="2022-02-15T08:17:55.390" v="1131" actId="108"/>
          <ac:spMkLst>
            <pc:docMk/>
            <pc:sldMk cId="849876599" sldId="1758"/>
            <ac:spMk id="33" creationId="{53C5C3DD-CD67-49EA-9C42-F6F13892D0A8}"/>
          </ac:spMkLst>
        </pc:spChg>
        <pc:spChg chg="mod topLvl">
          <ac:chgData name="张 鑫" userId="2f2870ad27165835" providerId="LiveId" clId="{A9B5F68C-B211-45B5-9697-E0D412731FDF}" dt="2022-02-15T08:17:55.390" v="1131" actId="108"/>
          <ac:spMkLst>
            <pc:docMk/>
            <pc:sldMk cId="849876599" sldId="1758"/>
            <ac:spMk id="35" creationId="{C22E7A1F-E7AD-4B6B-85C9-1C90EF94DF4A}"/>
          </ac:spMkLst>
        </pc:spChg>
        <pc:spChg chg="mod">
          <ac:chgData name="张 鑫" userId="2f2870ad27165835" providerId="LiveId" clId="{A9B5F68C-B211-45B5-9697-E0D412731FDF}" dt="2022-02-15T08:18:30.792" v="1150" actId="20577"/>
          <ac:spMkLst>
            <pc:docMk/>
            <pc:sldMk cId="849876599" sldId="1758"/>
            <ac:spMk id="41" creationId="{1984E818-3B04-4A68-91A1-5C6109BEAB0D}"/>
          </ac:spMkLst>
        </pc:spChg>
        <pc:spChg chg="mod">
          <ac:chgData name="张 鑫" userId="2f2870ad27165835" providerId="LiveId" clId="{A9B5F68C-B211-45B5-9697-E0D412731FDF}" dt="2022-02-15T08:31:50.135" v="1579" actId="20577"/>
          <ac:spMkLst>
            <pc:docMk/>
            <pc:sldMk cId="849876599" sldId="1758"/>
            <ac:spMk id="42" creationId="{C1B214E8-B7E1-4E5B-B115-10C24B1C79D5}"/>
          </ac:spMkLst>
        </pc:spChg>
        <pc:spChg chg="mod">
          <ac:chgData name="张 鑫" userId="2f2870ad27165835" providerId="LiveId" clId="{A9B5F68C-B211-45B5-9697-E0D412731FDF}" dt="2022-02-15T08:18:33.451" v="1158" actId="20577"/>
          <ac:spMkLst>
            <pc:docMk/>
            <pc:sldMk cId="849876599" sldId="1758"/>
            <ac:spMk id="47" creationId="{E25ECC09-8765-49AA-ADA3-8F36036845D7}"/>
          </ac:spMkLst>
        </pc:spChg>
        <pc:spChg chg="mod">
          <ac:chgData name="张 鑫" userId="2f2870ad27165835" providerId="LiveId" clId="{A9B5F68C-B211-45B5-9697-E0D412731FDF}" dt="2022-02-15T08:31:52.540" v="1580"/>
          <ac:spMkLst>
            <pc:docMk/>
            <pc:sldMk cId="849876599" sldId="1758"/>
            <ac:spMk id="48" creationId="{27DACA05-05D7-44EA-9E66-96F7A1218234}"/>
          </ac:spMkLst>
        </pc:spChg>
        <pc:spChg chg="mod">
          <ac:chgData name="张 鑫" userId="2f2870ad27165835" providerId="LiveId" clId="{A9B5F68C-B211-45B5-9697-E0D412731FDF}" dt="2022-02-15T08:18:36.505" v="1166" actId="20577"/>
          <ac:spMkLst>
            <pc:docMk/>
            <pc:sldMk cId="849876599" sldId="1758"/>
            <ac:spMk id="51" creationId="{3BF4656E-C03E-4992-8322-CED72676013B}"/>
          </ac:spMkLst>
        </pc:spChg>
        <pc:spChg chg="mod">
          <ac:chgData name="张 鑫" userId="2f2870ad27165835" providerId="LiveId" clId="{A9B5F68C-B211-45B5-9697-E0D412731FDF}" dt="2022-02-15T08:31:53.939" v="1581"/>
          <ac:spMkLst>
            <pc:docMk/>
            <pc:sldMk cId="849876599" sldId="1758"/>
            <ac:spMk id="52" creationId="{7E8FB606-FF5E-4F7C-AB37-2F9587B6DCDB}"/>
          </ac:spMkLst>
        </pc:spChg>
        <pc:grpChg chg="add del mod">
          <ac:chgData name="张 鑫" userId="2f2870ad27165835" providerId="LiveId" clId="{A9B5F68C-B211-45B5-9697-E0D412731FDF}" dt="2022-02-15T08:17:47.037" v="1125" actId="478"/>
          <ac:grpSpMkLst>
            <pc:docMk/>
            <pc:sldMk cId="849876599" sldId="1758"/>
            <ac:grpSpMk id="26" creationId="{635293CA-673C-4533-984E-C1936FF4F470}"/>
          </ac:grpSpMkLst>
        </pc:grpChg>
        <pc:grpChg chg="add del mod">
          <ac:chgData name="张 鑫" userId="2f2870ad27165835" providerId="LiveId" clId="{A9B5F68C-B211-45B5-9697-E0D412731FDF}" dt="2022-02-15T08:17:55.360" v="1130" actId="165"/>
          <ac:grpSpMkLst>
            <pc:docMk/>
            <pc:sldMk cId="849876599" sldId="1758"/>
            <ac:grpSpMk id="32" creationId="{FE20CD6A-3F0A-4A5B-8B18-B1401AD4F21D}"/>
          </ac:grpSpMkLst>
        </pc:grpChg>
        <pc:picChg chg="del">
          <ac:chgData name="张 鑫" userId="2f2870ad27165835" providerId="LiveId" clId="{A9B5F68C-B211-45B5-9697-E0D412731FDF}" dt="2022-02-15T07:52:17.802" v="655" actId="478"/>
          <ac:picMkLst>
            <pc:docMk/>
            <pc:sldMk cId="849876599" sldId="1758"/>
            <ac:picMk id="18" creationId="{55ACED08-0603-45E6-8801-064C94E7EA99}"/>
          </ac:picMkLst>
        </pc:picChg>
      </pc:sldChg>
      <pc:sldChg chg="addSp delSp modSp mod ord modClrScheme chgLayout">
        <pc:chgData name="张 鑫" userId="2f2870ad27165835" providerId="LiveId" clId="{A9B5F68C-B211-45B5-9697-E0D412731FDF}" dt="2022-02-15T08:14:09.359" v="1060" actId="1076"/>
        <pc:sldMkLst>
          <pc:docMk/>
          <pc:sldMk cId="262180433" sldId="1759"/>
        </pc:sldMkLst>
        <pc:spChg chg="del">
          <ac:chgData name="张 鑫" userId="2f2870ad27165835" providerId="LiveId" clId="{A9B5F68C-B211-45B5-9697-E0D412731FDF}" dt="2022-02-15T07:52:03.453" v="651" actId="478"/>
          <ac:spMkLst>
            <pc:docMk/>
            <pc:sldMk cId="262180433" sldId="1759"/>
            <ac:spMk id="19" creationId="{774F243A-496B-41CF-A1A0-B413D95BF47F}"/>
          </ac:spMkLst>
        </pc:spChg>
        <pc:spChg chg="del">
          <ac:chgData name="张 鑫" userId="2f2870ad27165835" providerId="LiveId" clId="{A9B5F68C-B211-45B5-9697-E0D412731FDF}" dt="2022-02-15T07:52:03.453" v="651" actId="478"/>
          <ac:spMkLst>
            <pc:docMk/>
            <pc:sldMk cId="262180433" sldId="1759"/>
            <ac:spMk id="23" creationId="{CEA407AC-76E5-4A86-BCBC-A84DEEC9FF09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36" creationId="{BF6C3591-C0B9-4C0D-AE62-4E863848514E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37" creationId="{26CCD324-711E-4A77-A779-55E7183BDA94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38" creationId="{CAF48C23-0FDC-482E-9D6E-BAD33D611A6E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39" creationId="{C8760B1C-11D4-4161-BC5D-04EF6939F5B0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40" creationId="{FE1786F1-A4B3-464C-9AAE-2B7F29FFD2DD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41" creationId="{B0423794-7D7F-45D2-B7A0-8E4EF8277F35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42" creationId="{D2C0E884-E376-4D9B-8C90-F41F903FB9BF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43" creationId="{B842853D-16A6-44EC-A3F6-4DA6F25E144E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44" creationId="{235CA14E-0656-4D96-9AC0-FE6CCF5D50C7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45" creationId="{8B70E2CA-8B22-44A2-A339-63F6DC3C5E30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46" creationId="{11D4087D-9B9A-4204-B5CF-6095D0A7D4B6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47" creationId="{2C5DCE1E-A986-4ADD-9680-E05DFD81AB72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48" creationId="{85D12DDD-5989-4EDE-9797-30E01008F2D5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49" creationId="{59290AE2-EBB3-47FE-A74F-85D9D0529270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50" creationId="{55019E93-51E2-4B8F-AF84-36EE03F8854C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51" creationId="{CA17BC8B-03BB-427F-86C6-0EFA778BB56D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52" creationId="{A96A9018-89F8-42DC-9B8D-AFB940E5C2DD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53" creationId="{7F9CEDC1-936C-4CFD-8F04-9C2D8D5951C0}"/>
          </ac:spMkLst>
        </pc:spChg>
        <pc:spChg chg="del">
          <ac:chgData name="张 鑫" userId="2f2870ad27165835" providerId="LiveId" clId="{A9B5F68C-B211-45B5-9697-E0D412731FDF}" dt="2022-02-15T07:51:55.447" v="649" actId="478"/>
          <ac:spMkLst>
            <pc:docMk/>
            <pc:sldMk cId="262180433" sldId="1759"/>
            <ac:spMk id="54" creationId="{1EC126C5-B8E3-4D39-A906-B6EEAFB695E0}"/>
          </ac:spMkLst>
        </pc:spChg>
        <pc:spChg chg="del">
          <ac:chgData name="张 鑫" userId="2f2870ad27165835" providerId="LiveId" clId="{A9B5F68C-B211-45B5-9697-E0D412731FDF}" dt="2022-02-15T07:51:55.447" v="649" actId="478"/>
          <ac:spMkLst>
            <pc:docMk/>
            <pc:sldMk cId="262180433" sldId="1759"/>
            <ac:spMk id="55" creationId="{8B828E84-C555-421C-B42B-4D17B954FE58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56" creationId="{4A58C876-06EE-4852-8C36-074CEEE2B4BF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57" creationId="{0A06EDB8-0D66-4287-ABEF-665A676A4889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58" creationId="{A39D28D7-D24C-4797-BDB3-BB33422B4ABD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59" creationId="{2D66813A-7E4C-401E-9F87-9710449917BE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60" creationId="{207E5658-94EA-47B6-BBE5-3EE06D943EA5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61" creationId="{13DDBEFB-8AAC-44F7-9F05-9D2E1093E1EC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62" creationId="{84073AFB-EE3E-4859-A911-285FE89A0A40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63" creationId="{755914E9-10B8-4755-AE94-D81536BF71B7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64" creationId="{92D21D48-AE80-473B-A98D-FB0E8D99420F}"/>
          </ac:spMkLst>
        </pc:spChg>
        <pc:spChg chg="mod topLvl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65" creationId="{5F05F24E-39DC-41FA-AF17-6A1BC494A8B3}"/>
          </ac:spMkLst>
        </pc:spChg>
        <pc:spChg chg="del mod">
          <ac:chgData name="张 鑫" userId="2f2870ad27165835" providerId="LiveId" clId="{A9B5F68C-B211-45B5-9697-E0D412731FDF}" dt="2022-02-15T07:51:55.447" v="649" actId="478"/>
          <ac:spMkLst>
            <pc:docMk/>
            <pc:sldMk cId="262180433" sldId="1759"/>
            <ac:spMk id="66" creationId="{C113A12A-5231-4C84-94EE-608EEDA38A0C}"/>
          </ac:spMkLst>
        </pc:spChg>
        <pc:spChg chg="del">
          <ac:chgData name="张 鑫" userId="2f2870ad27165835" providerId="LiveId" clId="{A9B5F68C-B211-45B5-9697-E0D412731FDF}" dt="2022-02-15T07:51:55.447" v="649" actId="478"/>
          <ac:spMkLst>
            <pc:docMk/>
            <pc:sldMk cId="262180433" sldId="1759"/>
            <ac:spMk id="67" creationId="{40F6C42D-ED79-457D-9945-350FB45CAC93}"/>
          </ac:spMkLst>
        </pc:spChg>
        <pc:spChg chg="mod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68" creationId="{4B292999-6322-4D70-AAF1-240169865905}"/>
          </ac:spMkLst>
        </pc:spChg>
        <pc:spChg chg="mod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69" creationId="{8299B470-C155-4DFD-BC35-D2B16A0889E2}"/>
          </ac:spMkLst>
        </pc:spChg>
        <pc:spChg chg="mod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70" creationId="{6925C063-8109-406A-AD75-7911573FDAA4}"/>
          </ac:spMkLst>
        </pc:spChg>
        <pc:spChg chg="mod">
          <ac:chgData name="张 鑫" userId="2f2870ad27165835" providerId="LiveId" clId="{A9B5F68C-B211-45B5-9697-E0D412731FDF}" dt="2022-02-15T08:14:09.359" v="1060" actId="1076"/>
          <ac:spMkLst>
            <pc:docMk/>
            <pc:sldMk cId="262180433" sldId="1759"/>
            <ac:spMk id="71" creationId="{795F9B4B-AA09-45D6-908B-D2B2BBCA92A7}"/>
          </ac:spMkLst>
        </pc:spChg>
        <pc:spChg chg="mod">
          <ac:chgData name="张 鑫" userId="2f2870ad27165835" providerId="LiveId" clId="{A9B5F68C-B211-45B5-9697-E0D412731FDF}" dt="2022-02-15T07:51:52.079" v="647"/>
          <ac:spMkLst>
            <pc:docMk/>
            <pc:sldMk cId="262180433" sldId="1759"/>
            <ac:spMk id="73" creationId="{0197A082-5B4B-4A57-8563-274A55A14E28}"/>
          </ac:spMkLst>
        </pc:spChg>
        <pc:spChg chg="mod">
          <ac:chgData name="张 鑫" userId="2f2870ad27165835" providerId="LiveId" clId="{A9B5F68C-B211-45B5-9697-E0D412731FDF}" dt="2022-02-15T07:51:52.079" v="647"/>
          <ac:spMkLst>
            <pc:docMk/>
            <pc:sldMk cId="262180433" sldId="1759"/>
            <ac:spMk id="74" creationId="{8BBD7CC0-87C9-43A3-8B6E-27FF97783A58}"/>
          </ac:spMkLst>
        </pc:spChg>
        <pc:spChg chg="mod topLvl">
          <ac:chgData name="张 鑫" userId="2f2870ad27165835" providerId="LiveId" clId="{A9B5F68C-B211-45B5-9697-E0D412731FDF}" dt="2022-02-15T07:53:07.137" v="666" actId="165"/>
          <ac:spMkLst>
            <pc:docMk/>
            <pc:sldMk cId="262180433" sldId="1759"/>
            <ac:spMk id="76" creationId="{C5364D3C-E80C-4503-A77B-0E42735A5496}"/>
          </ac:spMkLst>
        </pc:spChg>
        <pc:spChg chg="mod topLvl">
          <ac:chgData name="张 鑫" userId="2f2870ad27165835" providerId="LiveId" clId="{A9B5F68C-B211-45B5-9697-E0D412731FDF}" dt="2022-02-15T07:53:07.137" v="666" actId="165"/>
          <ac:spMkLst>
            <pc:docMk/>
            <pc:sldMk cId="262180433" sldId="1759"/>
            <ac:spMk id="77" creationId="{770CD2DD-B5FD-4846-8BCE-B2169A1E4CDC}"/>
          </ac:spMkLst>
        </pc:spChg>
        <pc:spChg chg="add del">
          <ac:chgData name="张 鑫" userId="2f2870ad27165835" providerId="LiveId" clId="{A9B5F68C-B211-45B5-9697-E0D412731FDF}" dt="2022-02-15T07:53:23.724" v="697" actId="22"/>
          <ac:spMkLst>
            <pc:docMk/>
            <pc:sldMk cId="262180433" sldId="1759"/>
            <ac:spMk id="78" creationId="{BA7A39F9-48D2-471E-B0CF-282184F19806}"/>
          </ac:spMkLst>
        </pc:spChg>
        <pc:spChg chg="del mod topLvl">
          <ac:chgData name="张 鑫" userId="2f2870ad27165835" providerId="LiveId" clId="{A9B5F68C-B211-45B5-9697-E0D412731FDF}" dt="2022-02-15T08:02:56.295" v="767" actId="478"/>
          <ac:spMkLst>
            <pc:docMk/>
            <pc:sldMk cId="262180433" sldId="1759"/>
            <ac:spMk id="80" creationId="{1EEBD67B-7A61-4925-87CF-A3DB9971301A}"/>
          </ac:spMkLst>
        </pc:spChg>
        <pc:spChg chg="del mod topLvl">
          <ac:chgData name="张 鑫" userId="2f2870ad27165835" providerId="LiveId" clId="{A9B5F68C-B211-45B5-9697-E0D412731FDF}" dt="2022-02-15T08:02:57.989" v="768" actId="478"/>
          <ac:spMkLst>
            <pc:docMk/>
            <pc:sldMk cId="262180433" sldId="1759"/>
            <ac:spMk id="81" creationId="{6E4F31C4-6655-4045-AF75-0D73AEABF85D}"/>
          </ac:spMkLst>
        </pc:spChg>
        <pc:spChg chg="del mod topLvl">
          <ac:chgData name="张 鑫" userId="2f2870ad27165835" providerId="LiveId" clId="{A9B5F68C-B211-45B5-9697-E0D412731FDF}" dt="2022-02-15T08:02:56.295" v="767" actId="478"/>
          <ac:spMkLst>
            <pc:docMk/>
            <pc:sldMk cId="262180433" sldId="1759"/>
            <ac:spMk id="82" creationId="{6F5D66D4-5146-4A6D-8A92-DC85E28D616E}"/>
          </ac:spMkLst>
        </pc:spChg>
        <pc:spChg chg="del mod topLvl">
          <ac:chgData name="张 鑫" userId="2f2870ad27165835" providerId="LiveId" clId="{A9B5F68C-B211-45B5-9697-E0D412731FDF}" dt="2022-02-15T08:02:56.295" v="767" actId="478"/>
          <ac:spMkLst>
            <pc:docMk/>
            <pc:sldMk cId="262180433" sldId="1759"/>
            <ac:spMk id="84" creationId="{CE5C7F33-37AB-4349-A418-D6E9CAD1AFDC}"/>
          </ac:spMkLst>
        </pc:spChg>
        <pc:spChg chg="add del mod ord topLvl">
          <ac:chgData name="张 鑫" userId="2f2870ad27165835" providerId="LiveId" clId="{A9B5F68C-B211-45B5-9697-E0D412731FDF}" dt="2022-02-15T08:05:11.388" v="786" actId="478"/>
          <ac:spMkLst>
            <pc:docMk/>
            <pc:sldMk cId="262180433" sldId="1759"/>
            <ac:spMk id="85" creationId="{530ED05D-6D17-4988-9A0A-FEDBF9230C58}"/>
          </ac:spMkLst>
        </pc:spChg>
        <pc:grpChg chg="del">
          <ac:chgData name="张 鑫" userId="2f2870ad27165835" providerId="LiveId" clId="{A9B5F68C-B211-45B5-9697-E0D412731FDF}" dt="2022-02-15T07:50:49.971" v="628" actId="165"/>
          <ac:grpSpMkLst>
            <pc:docMk/>
            <pc:sldMk cId="262180433" sldId="1759"/>
            <ac:grpSpMk id="2" creationId="{2F50C188-A525-494A-9DD9-E1F5D6E827A2}"/>
          </ac:grpSpMkLst>
        </pc:grpChg>
        <pc:grpChg chg="del">
          <ac:chgData name="张 鑫" userId="2f2870ad27165835" providerId="LiveId" clId="{A9B5F68C-B211-45B5-9697-E0D412731FDF}" dt="2022-02-15T07:50:49.971" v="628" actId="165"/>
          <ac:grpSpMkLst>
            <pc:docMk/>
            <pc:sldMk cId="262180433" sldId="1759"/>
            <ac:grpSpMk id="3" creationId="{6E121725-EFBF-4FEF-B9ED-931DCB766E6E}"/>
          </ac:grpSpMkLst>
        </pc:grpChg>
        <pc:grpChg chg="del">
          <ac:chgData name="张 鑫" userId="2f2870ad27165835" providerId="LiveId" clId="{A9B5F68C-B211-45B5-9697-E0D412731FDF}" dt="2022-02-15T07:50:49.971" v="628" actId="165"/>
          <ac:grpSpMkLst>
            <pc:docMk/>
            <pc:sldMk cId="262180433" sldId="1759"/>
            <ac:grpSpMk id="5" creationId="{A2783E5B-775C-4D64-92BA-B7049EF5D3E8}"/>
          </ac:grpSpMkLst>
        </pc:grpChg>
        <pc:grpChg chg="del">
          <ac:chgData name="张 鑫" userId="2f2870ad27165835" providerId="LiveId" clId="{A9B5F68C-B211-45B5-9697-E0D412731FDF}" dt="2022-02-15T07:50:49.971" v="628" actId="165"/>
          <ac:grpSpMkLst>
            <pc:docMk/>
            <pc:sldMk cId="262180433" sldId="1759"/>
            <ac:grpSpMk id="6" creationId="{D02DD25E-BDCF-4EB7-B31F-D702C803C9FE}"/>
          </ac:grpSpMkLst>
        </pc:grpChg>
        <pc:grpChg chg="add del mod topLvl">
          <ac:chgData name="张 鑫" userId="2f2870ad27165835" providerId="LiveId" clId="{A9B5F68C-B211-45B5-9697-E0D412731FDF}" dt="2022-02-15T08:11:04.823" v="917" actId="165"/>
          <ac:grpSpMkLst>
            <pc:docMk/>
            <pc:sldMk cId="262180433" sldId="1759"/>
            <ac:grpSpMk id="7" creationId="{02366195-99B4-4807-B3CC-AD7DA79DE30C}"/>
          </ac:grpSpMkLst>
        </pc:grpChg>
        <pc:grpChg chg="add del mod">
          <ac:chgData name="张 鑫" userId="2f2870ad27165835" providerId="LiveId" clId="{A9B5F68C-B211-45B5-9697-E0D412731FDF}" dt="2022-02-15T08:05:08.492" v="783" actId="165"/>
          <ac:grpSpMkLst>
            <pc:docMk/>
            <pc:sldMk cId="262180433" sldId="1759"/>
            <ac:grpSpMk id="8" creationId="{247E4F68-6542-4985-B735-63C1FC059230}"/>
          </ac:grpSpMkLst>
        </pc:grpChg>
        <pc:grpChg chg="del">
          <ac:chgData name="张 鑫" userId="2f2870ad27165835" providerId="LiveId" clId="{A9B5F68C-B211-45B5-9697-E0D412731FDF}" dt="2022-02-15T07:53:07.137" v="666" actId="165"/>
          <ac:grpSpMkLst>
            <pc:docMk/>
            <pc:sldMk cId="262180433" sldId="1759"/>
            <ac:grpSpMk id="35" creationId="{765C6387-92B0-461E-8791-BA3206F7576F}"/>
          </ac:grpSpMkLst>
        </pc:grpChg>
        <pc:grpChg chg="add del mod">
          <ac:chgData name="张 鑫" userId="2f2870ad27165835" providerId="LiveId" clId="{A9B5F68C-B211-45B5-9697-E0D412731FDF}" dt="2022-02-15T07:51:53.367" v="648" actId="21"/>
          <ac:grpSpMkLst>
            <pc:docMk/>
            <pc:sldMk cId="262180433" sldId="1759"/>
            <ac:grpSpMk id="72" creationId="{36A32E2B-427F-4864-9C34-6783F99B73E9}"/>
          </ac:grpSpMkLst>
        </pc:grpChg>
        <pc:grpChg chg="add del mod">
          <ac:chgData name="张 鑫" userId="2f2870ad27165835" providerId="LiveId" clId="{A9B5F68C-B211-45B5-9697-E0D412731FDF}" dt="2022-02-15T07:53:07.137" v="666" actId="165"/>
          <ac:grpSpMkLst>
            <pc:docMk/>
            <pc:sldMk cId="262180433" sldId="1759"/>
            <ac:grpSpMk id="75" creationId="{23651D80-5F95-45CD-8CBB-E7222002A3DA}"/>
          </ac:grpSpMkLst>
        </pc:grpChg>
        <pc:grpChg chg="add del mod">
          <ac:chgData name="张 鑫" userId="2f2870ad27165835" providerId="LiveId" clId="{A9B5F68C-B211-45B5-9697-E0D412731FDF}" dt="2022-02-15T08:02:04.675" v="755" actId="165"/>
          <ac:grpSpMkLst>
            <pc:docMk/>
            <pc:sldMk cId="262180433" sldId="1759"/>
            <ac:grpSpMk id="79" creationId="{9D08800F-1354-456B-8A48-C4B43FCF9BCB}"/>
          </ac:grpSpMkLst>
        </pc:grpChg>
        <pc:picChg chg="del">
          <ac:chgData name="张 鑫" userId="2f2870ad27165835" providerId="LiveId" clId="{A9B5F68C-B211-45B5-9697-E0D412731FDF}" dt="2022-02-15T07:52:03.453" v="651" actId="478"/>
          <ac:picMkLst>
            <pc:docMk/>
            <pc:sldMk cId="262180433" sldId="1759"/>
            <ac:picMk id="18" creationId="{55ACED08-0603-45E6-8801-064C94E7EA99}"/>
          </ac:picMkLst>
        </pc:picChg>
        <pc:picChg chg="del mod topLvl">
          <ac:chgData name="张 鑫" userId="2f2870ad27165835" providerId="LiveId" clId="{A9B5F68C-B211-45B5-9697-E0D412731FDF}" dt="2022-02-15T08:02:56.295" v="767" actId="478"/>
          <ac:picMkLst>
            <pc:docMk/>
            <pc:sldMk cId="262180433" sldId="1759"/>
            <ac:picMk id="83" creationId="{4FCA352B-E71C-40E5-BC5A-41C7C5E07EBC}"/>
          </ac:picMkLst>
        </pc:picChg>
      </pc:sldChg>
      <pc:sldChg chg="addSp delSp modSp mod ord modClrScheme chgLayout">
        <pc:chgData name="张 鑫" userId="2f2870ad27165835" providerId="LiveId" clId="{A9B5F68C-B211-45B5-9697-E0D412731FDF}" dt="2022-02-15T08:31:04.159" v="1574" actId="20577"/>
        <pc:sldMkLst>
          <pc:docMk/>
          <pc:sldMk cId="2460037345" sldId="1760"/>
        </pc:sldMkLst>
        <pc:spChg chg="del">
          <ac:chgData name="张 鑫" userId="2f2870ad27165835" providerId="LiveId" clId="{A9B5F68C-B211-45B5-9697-E0D412731FDF}" dt="2022-02-15T07:52:08.817" v="652" actId="478"/>
          <ac:spMkLst>
            <pc:docMk/>
            <pc:sldMk cId="2460037345" sldId="1760"/>
            <ac:spMk id="19" creationId="{774F243A-496B-41CF-A1A0-B413D95BF47F}"/>
          </ac:spMkLst>
        </pc:spChg>
        <pc:spChg chg="del">
          <ac:chgData name="张 鑫" userId="2f2870ad27165835" providerId="LiveId" clId="{A9B5F68C-B211-45B5-9697-E0D412731FDF}" dt="2022-02-15T07:52:08.817" v="652" actId="478"/>
          <ac:spMkLst>
            <pc:docMk/>
            <pc:sldMk cId="2460037345" sldId="1760"/>
            <ac:spMk id="23" creationId="{CEA407AC-76E5-4A86-BCBC-A84DEEC9FF09}"/>
          </ac:spMkLst>
        </pc:spChg>
        <pc:spChg chg="mod topLvl">
          <ac:chgData name="张 鑫" userId="2f2870ad27165835" providerId="LiveId" clId="{A9B5F68C-B211-45B5-9697-E0D412731FDF}" dt="2022-02-15T08:31:02.840" v="1571" actId="20577"/>
          <ac:spMkLst>
            <pc:docMk/>
            <pc:sldMk cId="2460037345" sldId="1760"/>
            <ac:spMk id="31" creationId="{5F1EBB47-D272-4709-B56E-34A6C28FCA8C}"/>
          </ac:spMkLst>
        </pc:spChg>
        <pc:spChg chg="mod topLvl">
          <ac:chgData name="张 鑫" userId="2f2870ad27165835" providerId="LiveId" clId="{A9B5F68C-B211-45B5-9697-E0D412731FDF}" dt="2022-02-15T08:15:59.323" v="1083" actId="113"/>
          <ac:spMkLst>
            <pc:docMk/>
            <pc:sldMk cId="2460037345" sldId="1760"/>
            <ac:spMk id="32" creationId="{2977DEBC-3AF8-4050-879D-084CF0F62489}"/>
          </ac:spMkLst>
        </pc:spChg>
        <pc:spChg chg="mod topLvl">
          <ac:chgData name="张 鑫" userId="2f2870ad27165835" providerId="LiveId" clId="{A9B5F68C-B211-45B5-9697-E0D412731FDF}" dt="2022-02-15T08:31:04.159" v="1574" actId="20577"/>
          <ac:spMkLst>
            <pc:docMk/>
            <pc:sldMk cId="2460037345" sldId="1760"/>
            <ac:spMk id="33" creationId="{C80D8644-B4FE-4176-B5FF-DC2990530657}"/>
          </ac:spMkLst>
        </pc:spChg>
        <pc:spChg chg="mod topLvl">
          <ac:chgData name="张 鑫" userId="2f2870ad27165835" providerId="LiveId" clId="{A9B5F68C-B211-45B5-9697-E0D412731FDF}" dt="2022-02-15T08:15:59.323" v="1083" actId="113"/>
          <ac:spMkLst>
            <pc:docMk/>
            <pc:sldMk cId="2460037345" sldId="1760"/>
            <ac:spMk id="34" creationId="{FE1E18B4-4120-46CE-A3FC-8A8BE0AF02ED}"/>
          </ac:spMkLst>
        </pc:spChg>
        <pc:spChg chg="mod topLvl">
          <ac:chgData name="张 鑫" userId="2f2870ad27165835" providerId="LiveId" clId="{A9B5F68C-B211-45B5-9697-E0D412731FDF}" dt="2022-02-15T08:30:59.709" v="1568"/>
          <ac:spMkLst>
            <pc:docMk/>
            <pc:sldMk cId="2460037345" sldId="1760"/>
            <ac:spMk id="35" creationId="{7476FBE5-2A15-432B-9514-1710DC65A1CA}"/>
          </ac:spMkLst>
        </pc:spChg>
        <pc:spChg chg="mod topLvl">
          <ac:chgData name="张 鑫" userId="2f2870ad27165835" providerId="LiveId" clId="{A9B5F68C-B211-45B5-9697-E0D412731FDF}" dt="2022-02-15T08:15:59.323" v="1083" actId="113"/>
          <ac:spMkLst>
            <pc:docMk/>
            <pc:sldMk cId="2460037345" sldId="1760"/>
            <ac:spMk id="36" creationId="{98166067-AA8D-4A00-9D55-D55A4C97709E}"/>
          </ac:spMkLst>
        </pc:spChg>
        <pc:spChg chg="mod topLvl">
          <ac:chgData name="张 鑫" userId="2f2870ad27165835" providerId="LiveId" clId="{A9B5F68C-B211-45B5-9697-E0D412731FDF}" dt="2022-02-15T08:30:57.833" v="1567" actId="20577"/>
          <ac:spMkLst>
            <pc:docMk/>
            <pc:sldMk cId="2460037345" sldId="1760"/>
            <ac:spMk id="37" creationId="{403119C9-AA6F-4095-83C5-F65D51D26DB3}"/>
          </ac:spMkLst>
        </pc:spChg>
        <pc:spChg chg="mod topLvl">
          <ac:chgData name="张 鑫" userId="2f2870ad27165835" providerId="LiveId" clId="{A9B5F68C-B211-45B5-9697-E0D412731FDF}" dt="2022-02-15T08:15:59.323" v="1083" actId="113"/>
          <ac:spMkLst>
            <pc:docMk/>
            <pc:sldMk cId="2460037345" sldId="1760"/>
            <ac:spMk id="38" creationId="{7CF7A7C7-E989-4AB6-B1B1-7487E2319D33}"/>
          </ac:spMkLst>
        </pc:spChg>
        <pc:spChg chg="del">
          <ac:chgData name="张 鑫" userId="2f2870ad27165835" providerId="LiveId" clId="{A9B5F68C-B211-45B5-9697-E0D412731FDF}" dt="2022-02-15T07:52:08.817" v="652" actId="478"/>
          <ac:spMkLst>
            <pc:docMk/>
            <pc:sldMk cId="2460037345" sldId="1760"/>
            <ac:spMk id="39" creationId="{938DE9D8-3117-4F77-A47A-240E1196A9DD}"/>
          </ac:spMkLst>
        </pc:spChg>
        <pc:spChg chg="del">
          <ac:chgData name="张 鑫" userId="2f2870ad27165835" providerId="LiveId" clId="{A9B5F68C-B211-45B5-9697-E0D412731FDF}" dt="2022-02-15T07:52:08.817" v="652" actId="478"/>
          <ac:spMkLst>
            <pc:docMk/>
            <pc:sldMk cId="2460037345" sldId="1760"/>
            <ac:spMk id="40" creationId="{13AB22E5-30FE-42F3-9923-EF58114A5221}"/>
          </ac:spMkLst>
        </pc:spChg>
        <pc:spChg chg="mod">
          <ac:chgData name="张 鑫" userId="2f2870ad27165835" providerId="LiveId" clId="{A9B5F68C-B211-45B5-9697-E0D412731FDF}" dt="2022-02-15T07:52:47.500" v="660"/>
          <ac:spMkLst>
            <pc:docMk/>
            <pc:sldMk cId="2460037345" sldId="1760"/>
            <ac:spMk id="42" creationId="{2F8E0479-6A47-4FB7-9376-B1B9D1C14DE8}"/>
          </ac:spMkLst>
        </pc:spChg>
        <pc:spChg chg="mod">
          <ac:chgData name="张 鑫" userId="2f2870ad27165835" providerId="LiveId" clId="{A9B5F68C-B211-45B5-9697-E0D412731FDF}" dt="2022-02-15T07:52:47.500" v="660"/>
          <ac:spMkLst>
            <pc:docMk/>
            <pc:sldMk cId="2460037345" sldId="1760"/>
            <ac:spMk id="43" creationId="{B617BC4D-9B55-40AA-9A45-374A6D01E957}"/>
          </ac:spMkLst>
        </pc:spChg>
        <pc:spChg chg="del">
          <ac:chgData name="张 鑫" userId="2f2870ad27165835" providerId="LiveId" clId="{A9B5F68C-B211-45B5-9697-E0D412731FDF}" dt="2022-02-15T07:52:08.817" v="652" actId="478"/>
          <ac:spMkLst>
            <pc:docMk/>
            <pc:sldMk cId="2460037345" sldId="1760"/>
            <ac:spMk id="54" creationId="{1EC126C5-B8E3-4D39-A906-B6EEAFB695E0}"/>
          </ac:spMkLst>
        </pc:spChg>
        <pc:spChg chg="del">
          <ac:chgData name="张 鑫" userId="2f2870ad27165835" providerId="LiveId" clId="{A9B5F68C-B211-45B5-9697-E0D412731FDF}" dt="2022-02-15T07:52:08.817" v="652" actId="478"/>
          <ac:spMkLst>
            <pc:docMk/>
            <pc:sldMk cId="2460037345" sldId="1760"/>
            <ac:spMk id="55" creationId="{8B828E84-C555-421C-B42B-4D17B954FE58}"/>
          </ac:spMkLst>
        </pc:spChg>
        <pc:grpChg chg="del mod topLvl">
          <ac:chgData name="张 鑫" userId="2f2870ad27165835" providerId="LiveId" clId="{A9B5F68C-B211-45B5-9697-E0D412731FDF}" dt="2022-02-15T07:57:37.110" v="700" actId="165"/>
          <ac:grpSpMkLst>
            <pc:docMk/>
            <pc:sldMk cId="2460037345" sldId="1760"/>
            <ac:grpSpMk id="2" creationId="{84520DE1-2A45-4AB1-A709-635DE81A6F51}"/>
          </ac:grpSpMkLst>
        </pc:grpChg>
        <pc:grpChg chg="del">
          <ac:chgData name="张 鑫" userId="2f2870ad27165835" providerId="LiveId" clId="{A9B5F68C-B211-45B5-9697-E0D412731FDF}" dt="2022-02-15T07:57:35.716" v="699" actId="165"/>
          <ac:grpSpMkLst>
            <pc:docMk/>
            <pc:sldMk cId="2460037345" sldId="1760"/>
            <ac:grpSpMk id="3" creationId="{35FD4D98-6D84-4337-B312-AC5A589D7652}"/>
          </ac:grpSpMkLst>
        </pc:grpChg>
        <pc:grpChg chg="mod">
          <ac:chgData name="张 鑫" userId="2f2870ad27165835" providerId="LiveId" clId="{A9B5F68C-B211-45B5-9697-E0D412731FDF}" dt="2022-02-15T08:14:02.346" v="1059" actId="1076"/>
          <ac:grpSpMkLst>
            <pc:docMk/>
            <pc:sldMk cId="2460037345" sldId="1760"/>
            <ac:grpSpMk id="9" creationId="{A20E28B3-89B5-4F0F-BA8B-27201AF53D23}"/>
          </ac:grpSpMkLst>
        </pc:grpChg>
        <pc:grpChg chg="add mod">
          <ac:chgData name="张 鑫" userId="2f2870ad27165835" providerId="LiveId" clId="{A9B5F68C-B211-45B5-9697-E0D412731FDF}" dt="2022-02-15T07:52:47.500" v="660"/>
          <ac:grpSpMkLst>
            <pc:docMk/>
            <pc:sldMk cId="2460037345" sldId="1760"/>
            <ac:grpSpMk id="41" creationId="{C57C284C-4C17-481F-8A4B-C9770071BB5F}"/>
          </ac:grpSpMkLst>
        </pc:grpChg>
        <pc:picChg chg="del">
          <ac:chgData name="张 鑫" userId="2f2870ad27165835" providerId="LiveId" clId="{A9B5F68C-B211-45B5-9697-E0D412731FDF}" dt="2022-02-15T07:52:08.817" v="652" actId="478"/>
          <ac:picMkLst>
            <pc:docMk/>
            <pc:sldMk cId="2460037345" sldId="1760"/>
            <ac:picMk id="18" creationId="{55ACED08-0603-45E6-8801-064C94E7EA99}"/>
          </ac:picMkLst>
        </pc:picChg>
      </pc:sldChg>
      <pc:sldChg chg="addSp delSp modSp mod ord modClrScheme chgLayout">
        <pc:chgData name="张 鑫" userId="2f2870ad27165835" providerId="LiveId" clId="{A9B5F68C-B211-45B5-9697-E0D412731FDF}" dt="2022-02-15T08:18:15.278" v="1135" actId="404"/>
        <pc:sldMkLst>
          <pc:docMk/>
          <pc:sldMk cId="50167753" sldId="1761"/>
        </pc:sldMkLst>
        <pc:spChg chg="mod topLvl">
          <ac:chgData name="张 鑫" userId="2f2870ad27165835" providerId="LiveId" clId="{A9B5F68C-B211-45B5-9697-E0D412731FDF}" dt="2022-02-15T08:18:15.278" v="1135" actId="404"/>
          <ac:spMkLst>
            <pc:docMk/>
            <pc:sldMk cId="50167753" sldId="1761"/>
            <ac:spMk id="9" creationId="{6305A326-7D47-4B8E-88FD-430553B8AFF2}"/>
          </ac:spMkLst>
        </pc:spChg>
        <pc:spChg chg="mod">
          <ac:chgData name="张 鑫" userId="2f2870ad27165835" providerId="LiveId" clId="{A9B5F68C-B211-45B5-9697-E0D412731FDF}" dt="2022-02-15T08:15:15.699" v="1077" actId="14100"/>
          <ac:spMkLst>
            <pc:docMk/>
            <pc:sldMk cId="50167753" sldId="1761"/>
            <ac:spMk id="10" creationId="{B69C1202-67A6-49BC-BF55-D031A7F64598}"/>
          </ac:spMkLst>
        </pc:spChg>
        <pc:spChg chg="mod topLvl">
          <ac:chgData name="张 鑫" userId="2f2870ad27165835" providerId="LiveId" clId="{A9B5F68C-B211-45B5-9697-E0D412731FDF}" dt="2022-02-15T08:18:15.278" v="1135" actId="404"/>
          <ac:spMkLst>
            <pc:docMk/>
            <pc:sldMk cId="50167753" sldId="1761"/>
            <ac:spMk id="11" creationId="{7E591546-20E8-4BE4-8701-87DB666F99F7}"/>
          </ac:spMkLst>
        </pc:spChg>
        <pc:spChg chg="mod">
          <ac:chgData name="张 鑫" userId="2f2870ad27165835" providerId="LiveId" clId="{A9B5F68C-B211-45B5-9697-E0D412731FDF}" dt="2022-02-15T08:15:22.011" v="1079" actId="14100"/>
          <ac:spMkLst>
            <pc:docMk/>
            <pc:sldMk cId="50167753" sldId="1761"/>
            <ac:spMk id="12" creationId="{AEB73527-D31C-4A15-8F56-9CDB126C62A2}"/>
          </ac:spMkLst>
        </pc:spChg>
        <pc:spChg chg="mod topLvl">
          <ac:chgData name="张 鑫" userId="2f2870ad27165835" providerId="LiveId" clId="{A9B5F68C-B211-45B5-9697-E0D412731FDF}" dt="2022-02-15T08:18:15.278" v="1135" actId="404"/>
          <ac:spMkLst>
            <pc:docMk/>
            <pc:sldMk cId="50167753" sldId="1761"/>
            <ac:spMk id="13" creationId="{B691B863-ABE0-419D-B039-EDE05C485B6E}"/>
          </ac:spMkLst>
        </pc:spChg>
        <pc:spChg chg="mod">
          <ac:chgData name="张 鑫" userId="2f2870ad27165835" providerId="LiveId" clId="{A9B5F68C-B211-45B5-9697-E0D412731FDF}" dt="2022-02-15T08:15:32.139" v="1081" actId="14100"/>
          <ac:spMkLst>
            <pc:docMk/>
            <pc:sldMk cId="50167753" sldId="1761"/>
            <ac:spMk id="14" creationId="{10110AFB-F426-4F85-9D2A-09ADBCFDDA7E}"/>
          </ac:spMkLst>
        </pc:spChg>
        <pc:spChg chg="del">
          <ac:chgData name="张 鑫" userId="2f2870ad27165835" providerId="LiveId" clId="{A9B5F68C-B211-45B5-9697-E0D412731FDF}" dt="2022-02-15T07:52:11.873" v="653" actId="478"/>
          <ac:spMkLst>
            <pc:docMk/>
            <pc:sldMk cId="50167753" sldId="1761"/>
            <ac:spMk id="19" creationId="{774F243A-496B-41CF-A1A0-B413D95BF47F}"/>
          </ac:spMkLst>
        </pc:spChg>
        <pc:spChg chg="del">
          <ac:chgData name="张 鑫" userId="2f2870ad27165835" providerId="LiveId" clId="{A9B5F68C-B211-45B5-9697-E0D412731FDF}" dt="2022-02-15T07:52:11.873" v="653" actId="478"/>
          <ac:spMkLst>
            <pc:docMk/>
            <pc:sldMk cId="50167753" sldId="1761"/>
            <ac:spMk id="23" creationId="{CEA407AC-76E5-4A86-BCBC-A84DEEC9FF09}"/>
          </ac:spMkLst>
        </pc:spChg>
        <pc:spChg chg="del">
          <ac:chgData name="张 鑫" userId="2f2870ad27165835" providerId="LiveId" clId="{A9B5F68C-B211-45B5-9697-E0D412731FDF}" dt="2022-02-15T07:52:11.873" v="653" actId="478"/>
          <ac:spMkLst>
            <pc:docMk/>
            <pc:sldMk cId="50167753" sldId="1761"/>
            <ac:spMk id="25" creationId="{D23AE4EB-D45C-4522-A307-C5192CA14FDD}"/>
          </ac:spMkLst>
        </pc:spChg>
        <pc:spChg chg="mod topLvl">
          <ac:chgData name="张 鑫" userId="2f2870ad27165835" providerId="LiveId" clId="{A9B5F68C-B211-45B5-9697-E0D412731FDF}" dt="2022-02-15T08:17:57.675" v="1132" actId="165"/>
          <ac:spMkLst>
            <pc:docMk/>
            <pc:sldMk cId="50167753" sldId="1761"/>
            <ac:spMk id="27" creationId="{F2891E69-7495-46C0-B3F4-A978284BC2A7}"/>
          </ac:spMkLst>
        </pc:spChg>
        <pc:spChg chg="del">
          <ac:chgData name="张 鑫" userId="2f2870ad27165835" providerId="LiveId" clId="{A9B5F68C-B211-45B5-9697-E0D412731FDF}" dt="2022-02-15T07:52:11.873" v="653" actId="478"/>
          <ac:spMkLst>
            <pc:docMk/>
            <pc:sldMk cId="50167753" sldId="1761"/>
            <ac:spMk id="28" creationId="{9BACF7C9-A0DC-474D-86EA-0E19127EA673}"/>
          </ac:spMkLst>
        </pc:spChg>
        <pc:spChg chg="mod topLvl">
          <ac:chgData name="张 鑫" userId="2f2870ad27165835" providerId="LiveId" clId="{A9B5F68C-B211-45B5-9697-E0D412731FDF}" dt="2022-02-15T08:17:57.675" v="1132" actId="165"/>
          <ac:spMkLst>
            <pc:docMk/>
            <pc:sldMk cId="50167753" sldId="1761"/>
            <ac:spMk id="29" creationId="{65B29DCE-0CF1-4728-8FF6-4D0760E034A1}"/>
          </ac:spMkLst>
        </pc:spChg>
        <pc:spChg chg="add del mod">
          <ac:chgData name="张 鑫" userId="2f2870ad27165835" providerId="LiveId" clId="{A9B5F68C-B211-45B5-9697-E0D412731FDF}" dt="2022-02-15T08:17:39.055" v="1122"/>
          <ac:spMkLst>
            <pc:docMk/>
            <pc:sldMk cId="50167753" sldId="1761"/>
            <ac:spMk id="30" creationId="{FDC785AC-AEDD-4CDE-81A6-005A3317FEFE}"/>
          </ac:spMkLst>
        </pc:spChg>
        <pc:spChg chg="add del mod">
          <ac:chgData name="张 鑫" userId="2f2870ad27165835" providerId="LiveId" clId="{A9B5F68C-B211-45B5-9697-E0D412731FDF}" dt="2022-02-15T08:17:39.056" v="1124"/>
          <ac:spMkLst>
            <pc:docMk/>
            <pc:sldMk cId="50167753" sldId="1761"/>
            <ac:spMk id="31" creationId="{F36518F1-A327-480C-864D-AB6375805B88}"/>
          </ac:spMkLst>
        </pc:spChg>
        <pc:spChg chg="del">
          <ac:chgData name="张 鑫" userId="2f2870ad27165835" providerId="LiveId" clId="{A9B5F68C-B211-45B5-9697-E0D412731FDF}" dt="2022-02-15T07:52:11.873" v="653" actId="478"/>
          <ac:spMkLst>
            <pc:docMk/>
            <pc:sldMk cId="50167753" sldId="1761"/>
            <ac:spMk id="54" creationId="{1EC126C5-B8E3-4D39-A906-B6EEAFB695E0}"/>
          </ac:spMkLst>
        </pc:spChg>
        <pc:spChg chg="del">
          <ac:chgData name="张 鑫" userId="2f2870ad27165835" providerId="LiveId" clId="{A9B5F68C-B211-45B5-9697-E0D412731FDF}" dt="2022-02-15T07:52:11.873" v="653" actId="478"/>
          <ac:spMkLst>
            <pc:docMk/>
            <pc:sldMk cId="50167753" sldId="1761"/>
            <ac:spMk id="55" creationId="{8B828E84-C555-421C-B42B-4D17B954FE58}"/>
          </ac:spMkLst>
        </pc:spChg>
        <pc:grpChg chg="add del mod">
          <ac:chgData name="张 鑫" userId="2f2870ad27165835" providerId="LiveId" clId="{A9B5F68C-B211-45B5-9697-E0D412731FDF}" dt="2022-02-15T08:16:04.761" v="1085" actId="165"/>
          <ac:grpSpMkLst>
            <pc:docMk/>
            <pc:sldMk cId="50167753" sldId="1761"/>
            <ac:grpSpMk id="2" creationId="{0E5CF8B3-FA56-434E-9D5A-386E31C67EE3}"/>
          </ac:grpSpMkLst>
        </pc:grpChg>
        <pc:grpChg chg="add del mod">
          <ac:chgData name="张 鑫" userId="2f2870ad27165835" providerId="LiveId" clId="{A9B5F68C-B211-45B5-9697-E0D412731FDF}" dt="2022-02-15T08:17:57.675" v="1132" actId="165"/>
          <ac:grpSpMkLst>
            <pc:docMk/>
            <pc:sldMk cId="50167753" sldId="1761"/>
            <ac:grpSpMk id="26" creationId="{5554AF31-FAD8-478E-935E-E417988719DD}"/>
          </ac:grpSpMkLst>
        </pc:grpChg>
        <pc:picChg chg="del">
          <ac:chgData name="张 鑫" userId="2f2870ad27165835" providerId="LiveId" clId="{A9B5F68C-B211-45B5-9697-E0D412731FDF}" dt="2022-02-15T07:52:11.873" v="653" actId="478"/>
          <ac:picMkLst>
            <pc:docMk/>
            <pc:sldMk cId="50167753" sldId="1761"/>
            <ac:picMk id="18" creationId="{55ACED08-0603-45E6-8801-064C94E7EA99}"/>
          </ac:picMkLst>
        </pc:picChg>
      </pc:sldChg>
      <pc:sldChg chg="addSp delSp modSp mod ord modClrScheme chgLayout">
        <pc:chgData name="张 鑫" userId="2f2870ad27165835" providerId="LiveId" clId="{A9B5F68C-B211-45B5-9697-E0D412731FDF}" dt="2022-02-15T08:17:06.168" v="1108"/>
        <pc:sldMkLst>
          <pc:docMk/>
          <pc:sldMk cId="1261276872" sldId="1762"/>
        </pc:sldMkLst>
        <pc:spChg chg="mod">
          <ac:chgData name="张 鑫" userId="2f2870ad27165835" providerId="LiveId" clId="{A9B5F68C-B211-45B5-9697-E0D412731FDF}" dt="2022-02-15T08:16:45.570" v="1103" actId="113"/>
          <ac:spMkLst>
            <pc:docMk/>
            <pc:sldMk cId="1261276872" sldId="1762"/>
            <ac:spMk id="10" creationId="{A95AD065-8E21-4C00-8090-9AA7FB389C99}"/>
          </ac:spMkLst>
        </pc:spChg>
        <pc:spChg chg="mod">
          <ac:chgData name="张 鑫" userId="2f2870ad27165835" providerId="LiveId" clId="{A9B5F68C-B211-45B5-9697-E0D412731FDF}" dt="2022-02-15T08:16:45.570" v="1103" actId="113"/>
          <ac:spMkLst>
            <pc:docMk/>
            <pc:sldMk cId="1261276872" sldId="1762"/>
            <ac:spMk id="12" creationId="{47BFF749-06B2-441B-912A-9A405BC96DFC}"/>
          </ac:spMkLst>
        </pc:spChg>
        <pc:spChg chg="mod">
          <ac:chgData name="张 鑫" userId="2f2870ad27165835" providerId="LiveId" clId="{A9B5F68C-B211-45B5-9697-E0D412731FDF}" dt="2022-02-15T08:16:32.352" v="1100"/>
          <ac:spMkLst>
            <pc:docMk/>
            <pc:sldMk cId="1261276872" sldId="1762"/>
            <ac:spMk id="13" creationId="{A3844619-94F3-4E95-9531-67CD0F121952}"/>
          </ac:spMkLst>
        </pc:spChg>
        <pc:spChg chg="mod">
          <ac:chgData name="张 鑫" userId="2f2870ad27165835" providerId="LiveId" clId="{A9B5F68C-B211-45B5-9697-E0D412731FDF}" dt="2022-02-15T08:16:17.533" v="1089" actId="1076"/>
          <ac:spMkLst>
            <pc:docMk/>
            <pc:sldMk cId="1261276872" sldId="1762"/>
            <ac:spMk id="14" creationId="{B8CF7F3B-887A-48E3-B7B7-135CB8624D6D}"/>
          </ac:spMkLst>
        </pc:spChg>
        <pc:spChg chg="mod">
          <ac:chgData name="张 鑫" userId="2f2870ad27165835" providerId="LiveId" clId="{A9B5F68C-B211-45B5-9697-E0D412731FDF}" dt="2022-02-15T08:16:34.271" v="1101"/>
          <ac:spMkLst>
            <pc:docMk/>
            <pc:sldMk cId="1261276872" sldId="1762"/>
            <ac:spMk id="15" creationId="{3F3770E7-577C-436A-8ABF-A136F7B8A597}"/>
          </ac:spMkLst>
        </pc:spChg>
        <pc:spChg chg="mod">
          <ac:chgData name="张 鑫" userId="2f2870ad27165835" providerId="LiveId" clId="{A9B5F68C-B211-45B5-9697-E0D412731FDF}" dt="2022-02-15T08:16:25.184" v="1099" actId="20577"/>
          <ac:spMkLst>
            <pc:docMk/>
            <pc:sldMk cId="1261276872" sldId="1762"/>
            <ac:spMk id="16" creationId="{F7E1A8BA-3EC7-4737-97FF-C55E3B9C7BB6}"/>
          </ac:spMkLst>
        </pc:spChg>
        <pc:spChg chg="del">
          <ac:chgData name="张 鑫" userId="2f2870ad27165835" providerId="LiveId" clId="{A9B5F68C-B211-45B5-9697-E0D412731FDF}" dt="2022-02-15T07:52:14.913" v="654" actId="478"/>
          <ac:spMkLst>
            <pc:docMk/>
            <pc:sldMk cId="1261276872" sldId="1762"/>
            <ac:spMk id="19" creationId="{774F243A-496B-41CF-A1A0-B413D95BF47F}"/>
          </ac:spMkLst>
        </pc:spChg>
        <pc:spChg chg="del">
          <ac:chgData name="张 鑫" userId="2f2870ad27165835" providerId="LiveId" clId="{A9B5F68C-B211-45B5-9697-E0D412731FDF}" dt="2022-02-15T07:52:14.913" v="654" actId="478"/>
          <ac:spMkLst>
            <pc:docMk/>
            <pc:sldMk cId="1261276872" sldId="1762"/>
            <ac:spMk id="21" creationId="{87BA0054-222B-4E14-9594-5B9591EC0F5B}"/>
          </ac:spMkLst>
        </pc:spChg>
        <pc:spChg chg="del">
          <ac:chgData name="张 鑫" userId="2f2870ad27165835" providerId="LiveId" clId="{A9B5F68C-B211-45B5-9697-E0D412731FDF}" dt="2022-02-15T07:52:14.913" v="654" actId="478"/>
          <ac:spMkLst>
            <pc:docMk/>
            <pc:sldMk cId="1261276872" sldId="1762"/>
            <ac:spMk id="22" creationId="{99A3A80E-E215-45E1-8897-85DD982CB17C}"/>
          </ac:spMkLst>
        </pc:spChg>
        <pc:spChg chg="del">
          <ac:chgData name="张 鑫" userId="2f2870ad27165835" providerId="LiveId" clId="{A9B5F68C-B211-45B5-9697-E0D412731FDF}" dt="2022-02-15T07:52:14.913" v="654" actId="478"/>
          <ac:spMkLst>
            <pc:docMk/>
            <pc:sldMk cId="1261276872" sldId="1762"/>
            <ac:spMk id="23" creationId="{CEA407AC-76E5-4A86-BCBC-A84DEEC9FF09}"/>
          </ac:spMkLst>
        </pc:spChg>
        <pc:spChg chg="mod">
          <ac:chgData name="张 鑫" userId="2f2870ad27165835" providerId="LiveId" clId="{A9B5F68C-B211-45B5-9697-E0D412731FDF}" dt="2022-02-15T07:52:49.169" v="662"/>
          <ac:spMkLst>
            <pc:docMk/>
            <pc:sldMk cId="1261276872" sldId="1762"/>
            <ac:spMk id="25" creationId="{3E100C6F-ADE9-498D-B0B1-56C4E1A98E34}"/>
          </ac:spMkLst>
        </pc:spChg>
        <pc:spChg chg="mod">
          <ac:chgData name="张 鑫" userId="2f2870ad27165835" providerId="LiveId" clId="{A9B5F68C-B211-45B5-9697-E0D412731FDF}" dt="2022-02-15T07:52:49.169" v="662"/>
          <ac:spMkLst>
            <pc:docMk/>
            <pc:sldMk cId="1261276872" sldId="1762"/>
            <ac:spMk id="26" creationId="{E715B24A-7386-4362-94E5-0F580E33E613}"/>
          </ac:spMkLst>
        </pc:spChg>
        <pc:spChg chg="del">
          <ac:chgData name="张 鑫" userId="2f2870ad27165835" providerId="LiveId" clId="{A9B5F68C-B211-45B5-9697-E0D412731FDF}" dt="2022-02-15T07:52:14.913" v="654" actId="478"/>
          <ac:spMkLst>
            <pc:docMk/>
            <pc:sldMk cId="1261276872" sldId="1762"/>
            <ac:spMk id="54" creationId="{1EC126C5-B8E3-4D39-A906-B6EEAFB695E0}"/>
          </ac:spMkLst>
        </pc:spChg>
        <pc:spChg chg="del">
          <ac:chgData name="张 鑫" userId="2f2870ad27165835" providerId="LiveId" clId="{A9B5F68C-B211-45B5-9697-E0D412731FDF}" dt="2022-02-15T07:52:14.913" v="654" actId="478"/>
          <ac:spMkLst>
            <pc:docMk/>
            <pc:sldMk cId="1261276872" sldId="1762"/>
            <ac:spMk id="55" creationId="{8B828E84-C555-421C-B42B-4D17B954FE58}"/>
          </ac:spMkLst>
        </pc:spChg>
        <pc:grpChg chg="add mod">
          <ac:chgData name="张 鑫" userId="2f2870ad27165835" providerId="LiveId" clId="{A9B5F68C-B211-45B5-9697-E0D412731FDF}" dt="2022-02-15T07:52:49.169" v="662"/>
          <ac:grpSpMkLst>
            <pc:docMk/>
            <pc:sldMk cId="1261276872" sldId="1762"/>
            <ac:grpSpMk id="24" creationId="{FFF3D773-A5DD-4D51-8842-D6FF4679904D}"/>
          </ac:grpSpMkLst>
        </pc:grpChg>
        <pc:picChg chg="del">
          <ac:chgData name="张 鑫" userId="2f2870ad27165835" providerId="LiveId" clId="{A9B5F68C-B211-45B5-9697-E0D412731FDF}" dt="2022-02-15T07:52:14.913" v="654" actId="478"/>
          <ac:picMkLst>
            <pc:docMk/>
            <pc:sldMk cId="1261276872" sldId="1762"/>
            <ac:picMk id="18" creationId="{55ACED08-0603-45E6-8801-064C94E7EA99}"/>
          </ac:picMkLst>
        </pc:picChg>
      </pc:sldChg>
      <pc:sldChg chg="addSp delSp modSp mod modClrScheme chgLayout">
        <pc:chgData name="张 鑫" userId="2f2870ad27165835" providerId="LiveId" clId="{A9B5F68C-B211-45B5-9697-E0D412731FDF}" dt="2022-02-15T08:28:48.644" v="1519" actId="113"/>
        <pc:sldMkLst>
          <pc:docMk/>
          <pc:sldMk cId="716356273" sldId="1763"/>
        </pc:sldMkLst>
        <pc:spChg chg="del">
          <ac:chgData name="张 鑫" userId="2f2870ad27165835" providerId="LiveId" clId="{A9B5F68C-B211-45B5-9697-E0D412731FDF}" dt="2022-02-15T08:08:48.632" v="900" actId="478"/>
          <ac:spMkLst>
            <pc:docMk/>
            <pc:sldMk cId="716356273" sldId="1763"/>
            <ac:spMk id="19" creationId="{774F243A-496B-41CF-A1A0-B413D95BF47F}"/>
          </ac:spMkLst>
        </pc:spChg>
        <pc:spChg chg="mod">
          <ac:chgData name="张 鑫" userId="2f2870ad27165835" providerId="LiveId" clId="{A9B5F68C-B211-45B5-9697-E0D412731FDF}" dt="2022-02-15T08:25:17.703" v="1351" actId="20577"/>
          <ac:spMkLst>
            <pc:docMk/>
            <pc:sldMk cId="716356273" sldId="1763"/>
            <ac:spMk id="21" creationId="{DA8195DC-0257-4C27-A258-333C4FC3FD22}"/>
          </ac:spMkLst>
        </pc:spChg>
        <pc:spChg chg="mod">
          <ac:chgData name="张 鑫" userId="2f2870ad27165835" providerId="LiveId" clId="{A9B5F68C-B211-45B5-9697-E0D412731FDF}" dt="2022-02-15T08:28:48.644" v="1519" actId="113"/>
          <ac:spMkLst>
            <pc:docMk/>
            <pc:sldMk cId="716356273" sldId="1763"/>
            <ac:spMk id="22" creationId="{81AD9108-360A-44CE-894E-F33070BB8AB9}"/>
          </ac:spMkLst>
        </pc:spChg>
        <pc:spChg chg="del">
          <ac:chgData name="张 鑫" userId="2f2870ad27165835" providerId="LiveId" clId="{A9B5F68C-B211-45B5-9697-E0D412731FDF}" dt="2022-02-15T08:08:48.632" v="900" actId="478"/>
          <ac:spMkLst>
            <pc:docMk/>
            <pc:sldMk cId="716356273" sldId="1763"/>
            <ac:spMk id="23" creationId="{CEA407AC-76E5-4A86-BCBC-A84DEEC9FF09}"/>
          </ac:spMkLst>
        </pc:spChg>
        <pc:spChg chg="mod">
          <ac:chgData name="张 鑫" userId="2f2870ad27165835" providerId="LiveId" clId="{A9B5F68C-B211-45B5-9697-E0D412731FDF}" dt="2022-02-15T08:25:24.936" v="1353" actId="6549"/>
          <ac:spMkLst>
            <pc:docMk/>
            <pc:sldMk cId="716356273" sldId="1763"/>
            <ac:spMk id="24" creationId="{8D13F321-8775-4E63-8DBD-6DD52017C1AC}"/>
          </ac:spMkLst>
        </pc:spChg>
        <pc:spChg chg="mod">
          <ac:chgData name="张 鑫" userId="2f2870ad27165835" providerId="LiveId" clId="{A9B5F68C-B211-45B5-9697-E0D412731FDF}" dt="2022-02-15T08:28:48.644" v="1519" actId="113"/>
          <ac:spMkLst>
            <pc:docMk/>
            <pc:sldMk cId="716356273" sldId="1763"/>
            <ac:spMk id="25" creationId="{A4C0923D-6526-4076-95F8-85CCDA4758C9}"/>
          </ac:spMkLst>
        </pc:spChg>
        <pc:spChg chg="mod">
          <ac:chgData name="张 鑫" userId="2f2870ad27165835" providerId="LiveId" clId="{A9B5F68C-B211-45B5-9697-E0D412731FDF}" dt="2022-02-15T08:09:21.308" v="907"/>
          <ac:spMkLst>
            <pc:docMk/>
            <pc:sldMk cId="716356273" sldId="1763"/>
            <ac:spMk id="27" creationId="{3AEF6A8C-7A4F-462D-AAA0-272E0AAD1DA1}"/>
          </ac:spMkLst>
        </pc:spChg>
        <pc:spChg chg="del">
          <ac:chgData name="张 鑫" userId="2f2870ad27165835" providerId="LiveId" clId="{A9B5F68C-B211-45B5-9697-E0D412731FDF}" dt="2022-02-15T08:08:48.632" v="900" actId="478"/>
          <ac:spMkLst>
            <pc:docMk/>
            <pc:sldMk cId="716356273" sldId="1763"/>
            <ac:spMk id="32" creationId="{381FEB90-9F86-40B7-853A-C7E0CDDABC7E}"/>
          </ac:spMkLst>
        </pc:spChg>
        <pc:spChg chg="del">
          <ac:chgData name="张 鑫" userId="2f2870ad27165835" providerId="LiveId" clId="{A9B5F68C-B211-45B5-9697-E0D412731FDF}" dt="2022-02-15T08:08:48.632" v="900" actId="478"/>
          <ac:spMkLst>
            <pc:docMk/>
            <pc:sldMk cId="716356273" sldId="1763"/>
            <ac:spMk id="33" creationId="{08E561EB-51D6-4A40-8EF3-DAC929A0C8C9}"/>
          </ac:spMkLst>
        </pc:spChg>
        <pc:spChg chg="mod">
          <ac:chgData name="张 鑫" userId="2f2870ad27165835" providerId="LiveId" clId="{A9B5F68C-B211-45B5-9697-E0D412731FDF}" dt="2022-02-15T08:09:21.308" v="907"/>
          <ac:spMkLst>
            <pc:docMk/>
            <pc:sldMk cId="716356273" sldId="1763"/>
            <ac:spMk id="34" creationId="{1D3FD575-C6CB-4297-848C-0FBEE34AD5F4}"/>
          </ac:spMkLst>
        </pc:spChg>
        <pc:spChg chg="add mod">
          <ac:chgData name="张 鑫" userId="2f2870ad27165835" providerId="LiveId" clId="{A9B5F68C-B211-45B5-9697-E0D412731FDF}" dt="2022-02-15T08:21:36.948" v="1244"/>
          <ac:spMkLst>
            <pc:docMk/>
            <pc:sldMk cId="716356273" sldId="1763"/>
            <ac:spMk id="35" creationId="{4C3EBF48-C796-414A-B632-0AF74E9E3583}"/>
          </ac:spMkLst>
        </pc:spChg>
        <pc:spChg chg="add mod">
          <ac:chgData name="张 鑫" userId="2f2870ad27165835" providerId="LiveId" clId="{A9B5F68C-B211-45B5-9697-E0D412731FDF}" dt="2022-02-15T08:21:36.948" v="1244"/>
          <ac:spMkLst>
            <pc:docMk/>
            <pc:sldMk cId="716356273" sldId="1763"/>
            <ac:spMk id="36" creationId="{40966D00-6C1C-45E7-8DAF-128940C1901F}"/>
          </ac:spMkLst>
        </pc:spChg>
        <pc:spChg chg="del mod">
          <ac:chgData name="张 鑫" userId="2f2870ad27165835" providerId="LiveId" clId="{A9B5F68C-B211-45B5-9697-E0D412731FDF}" dt="2022-02-15T08:08:48.632" v="900" actId="478"/>
          <ac:spMkLst>
            <pc:docMk/>
            <pc:sldMk cId="716356273" sldId="1763"/>
            <ac:spMk id="54" creationId="{1EC126C5-B8E3-4D39-A906-B6EEAFB695E0}"/>
          </ac:spMkLst>
        </pc:spChg>
        <pc:spChg chg="del">
          <ac:chgData name="张 鑫" userId="2f2870ad27165835" providerId="LiveId" clId="{A9B5F68C-B211-45B5-9697-E0D412731FDF}" dt="2022-02-15T08:08:48.632" v="900" actId="478"/>
          <ac:spMkLst>
            <pc:docMk/>
            <pc:sldMk cId="716356273" sldId="1763"/>
            <ac:spMk id="55" creationId="{8B828E84-C555-421C-B42B-4D17B954FE58}"/>
          </ac:spMkLst>
        </pc:spChg>
        <pc:grpChg chg="add del mod">
          <ac:chgData name="张 鑫" userId="2f2870ad27165835" providerId="LiveId" clId="{A9B5F68C-B211-45B5-9697-E0D412731FDF}" dt="2022-02-15T08:21:36.661" v="1243" actId="478"/>
          <ac:grpSpMkLst>
            <pc:docMk/>
            <pc:sldMk cId="716356273" sldId="1763"/>
            <ac:grpSpMk id="26" creationId="{2771F290-5271-496D-AD34-3912709D54F6}"/>
          </ac:grpSpMkLst>
        </pc:grpChg>
        <pc:picChg chg="del">
          <ac:chgData name="张 鑫" userId="2f2870ad27165835" providerId="LiveId" clId="{A9B5F68C-B211-45B5-9697-E0D412731FDF}" dt="2022-02-15T08:08:48.632" v="900" actId="478"/>
          <ac:picMkLst>
            <pc:docMk/>
            <pc:sldMk cId="716356273" sldId="1763"/>
            <ac:picMk id="18" creationId="{55ACED08-0603-45E6-8801-064C94E7EA99}"/>
          </ac:picMkLst>
        </pc:picChg>
      </pc:sldChg>
      <pc:sldChg chg="addSp delSp modSp mod ord modClrScheme chgLayout">
        <pc:chgData name="张 鑫" userId="2f2870ad27165835" providerId="LiveId" clId="{A9B5F68C-B211-45B5-9697-E0D412731FDF}" dt="2022-02-15T08:19:53.207" v="1197" actId="1076"/>
        <pc:sldMkLst>
          <pc:docMk/>
          <pc:sldMk cId="2623599231" sldId="1764"/>
        </pc:sldMkLst>
        <pc:spChg chg="mod ord topLvl">
          <ac:chgData name="张 鑫" userId="2f2870ad27165835" providerId="LiveId" clId="{A9B5F68C-B211-45B5-9697-E0D412731FDF}" dt="2022-02-15T08:19:53.207" v="1197" actId="1076"/>
          <ac:spMkLst>
            <pc:docMk/>
            <pc:sldMk cId="2623599231" sldId="1764"/>
            <ac:spMk id="14" creationId="{F65A34D9-432D-4974-B120-D59653A511DC}"/>
          </ac:spMkLst>
        </pc:spChg>
        <pc:spChg chg="mod topLvl">
          <ac:chgData name="张 鑫" userId="2f2870ad27165835" providerId="LiveId" clId="{A9B5F68C-B211-45B5-9697-E0D412731FDF}" dt="2022-02-15T08:19:53.207" v="1197" actId="1076"/>
          <ac:spMkLst>
            <pc:docMk/>
            <pc:sldMk cId="2623599231" sldId="1764"/>
            <ac:spMk id="15" creationId="{5D3458D7-BB2D-444B-8D44-88D678DAA733}"/>
          </ac:spMkLst>
        </pc:spChg>
        <pc:spChg chg="del">
          <ac:chgData name="张 鑫" userId="2f2870ad27165835" providerId="LiveId" clId="{A9B5F68C-B211-45B5-9697-E0D412731FDF}" dt="2022-02-15T08:08:39.393" v="898" actId="478"/>
          <ac:spMkLst>
            <pc:docMk/>
            <pc:sldMk cId="2623599231" sldId="1764"/>
            <ac:spMk id="19" creationId="{774F243A-496B-41CF-A1A0-B413D95BF47F}"/>
          </ac:spMkLst>
        </pc:spChg>
        <pc:spChg chg="del">
          <ac:chgData name="张 鑫" userId="2f2870ad27165835" providerId="LiveId" clId="{A9B5F68C-B211-45B5-9697-E0D412731FDF}" dt="2022-02-15T08:08:39.393" v="898" actId="478"/>
          <ac:spMkLst>
            <pc:docMk/>
            <pc:sldMk cId="2623599231" sldId="1764"/>
            <ac:spMk id="23" creationId="{CEA407AC-76E5-4A86-BCBC-A84DEEC9FF09}"/>
          </ac:spMkLst>
        </pc:spChg>
        <pc:spChg chg="del mod">
          <ac:chgData name="张 鑫" userId="2f2870ad27165835" providerId="LiveId" clId="{A9B5F68C-B211-45B5-9697-E0D412731FDF}" dt="2022-02-15T08:09:46.886" v="911" actId="478"/>
          <ac:spMkLst>
            <pc:docMk/>
            <pc:sldMk cId="2623599231" sldId="1764"/>
            <ac:spMk id="24" creationId="{D7071C55-A95A-4771-8F71-0E0D6A019F13}"/>
          </ac:spMkLst>
        </pc:spChg>
        <pc:spChg chg="del mod">
          <ac:chgData name="张 鑫" userId="2f2870ad27165835" providerId="LiveId" clId="{A9B5F68C-B211-45B5-9697-E0D412731FDF}" dt="2022-02-15T08:09:46.886" v="911" actId="478"/>
          <ac:spMkLst>
            <pc:docMk/>
            <pc:sldMk cId="2623599231" sldId="1764"/>
            <ac:spMk id="25" creationId="{A1BB8F94-C5A9-42DD-9068-87A07EE3E193}"/>
          </ac:spMkLst>
        </pc:spChg>
        <pc:spChg chg="del mod topLvl">
          <ac:chgData name="张 鑫" userId="2f2870ad27165835" providerId="LiveId" clId="{A9B5F68C-B211-45B5-9697-E0D412731FDF}" dt="2022-02-15T08:17:50.945" v="1127" actId="478"/>
          <ac:spMkLst>
            <pc:docMk/>
            <pc:sldMk cId="2623599231" sldId="1764"/>
            <ac:spMk id="27" creationId="{3113FB0D-449C-4743-A9B4-323876C7CF1E}"/>
          </ac:spMkLst>
        </pc:spChg>
        <pc:spChg chg="del mod topLvl">
          <ac:chgData name="张 鑫" userId="2f2870ad27165835" providerId="LiveId" clId="{A9B5F68C-B211-45B5-9697-E0D412731FDF}" dt="2022-02-15T08:17:50.945" v="1127" actId="478"/>
          <ac:spMkLst>
            <pc:docMk/>
            <pc:sldMk cId="2623599231" sldId="1764"/>
            <ac:spMk id="28" creationId="{264727C4-0440-41AB-8F65-2567EF640F3D}"/>
          </ac:spMkLst>
        </pc:spChg>
        <pc:spChg chg="mod topLvl">
          <ac:chgData name="张 鑫" userId="2f2870ad27165835" providerId="LiveId" clId="{A9B5F68C-B211-45B5-9697-E0D412731FDF}" dt="2022-02-15T08:17:52.750" v="1129" actId="165"/>
          <ac:spMkLst>
            <pc:docMk/>
            <pc:sldMk cId="2623599231" sldId="1764"/>
            <ac:spMk id="31" creationId="{69F22001-41BA-435E-8D7D-33C40C6A6D9C}"/>
          </ac:spMkLst>
        </pc:spChg>
        <pc:spChg chg="mod topLvl">
          <ac:chgData name="张 鑫" userId="2f2870ad27165835" providerId="LiveId" clId="{A9B5F68C-B211-45B5-9697-E0D412731FDF}" dt="2022-02-15T08:17:52.750" v="1129" actId="165"/>
          <ac:spMkLst>
            <pc:docMk/>
            <pc:sldMk cId="2623599231" sldId="1764"/>
            <ac:spMk id="32" creationId="{D13ACFA2-08C9-40B3-9EDC-BBC963A71316}"/>
          </ac:spMkLst>
        </pc:spChg>
        <pc:spChg chg="add mod">
          <ac:chgData name="张 鑫" userId="2f2870ad27165835" providerId="LiveId" clId="{A9B5F68C-B211-45B5-9697-E0D412731FDF}" dt="2022-02-15T08:19:46.617" v="1195" actId="571"/>
          <ac:spMkLst>
            <pc:docMk/>
            <pc:sldMk cId="2623599231" sldId="1764"/>
            <ac:spMk id="33" creationId="{E0339304-A351-4182-88EE-2BA1BF3D95D3}"/>
          </ac:spMkLst>
        </pc:spChg>
        <pc:spChg chg="add mod">
          <ac:chgData name="张 鑫" userId="2f2870ad27165835" providerId="LiveId" clId="{A9B5F68C-B211-45B5-9697-E0D412731FDF}" dt="2022-02-15T08:19:46.617" v="1195" actId="571"/>
          <ac:spMkLst>
            <pc:docMk/>
            <pc:sldMk cId="2623599231" sldId="1764"/>
            <ac:spMk id="34" creationId="{94837697-C4AF-42E9-85DB-C16DF8F1B49D}"/>
          </ac:spMkLst>
        </pc:spChg>
        <pc:spChg chg="mod ord topLvl">
          <ac:chgData name="张 鑫" userId="2f2870ad27165835" providerId="LiveId" clId="{A9B5F68C-B211-45B5-9697-E0D412731FDF}" dt="2022-02-15T08:19:53.207" v="1197" actId="1076"/>
          <ac:spMkLst>
            <pc:docMk/>
            <pc:sldMk cId="2623599231" sldId="1764"/>
            <ac:spMk id="36" creationId="{BF544B96-8023-4B4C-B59F-9D0F3EBC1E36}"/>
          </ac:spMkLst>
        </pc:spChg>
        <pc:spChg chg="mod topLvl">
          <ac:chgData name="张 鑫" userId="2f2870ad27165835" providerId="LiveId" clId="{A9B5F68C-B211-45B5-9697-E0D412731FDF}" dt="2022-02-15T08:19:53.207" v="1197" actId="1076"/>
          <ac:spMkLst>
            <pc:docMk/>
            <pc:sldMk cId="2623599231" sldId="1764"/>
            <ac:spMk id="37" creationId="{BA85BEFB-1D03-45E4-8D9B-522B4C26AFBC}"/>
          </ac:spMkLst>
        </pc:spChg>
        <pc:spChg chg="mod ord topLvl">
          <ac:chgData name="张 鑫" userId="2f2870ad27165835" providerId="LiveId" clId="{A9B5F68C-B211-45B5-9697-E0D412731FDF}" dt="2022-02-15T08:19:53.207" v="1197" actId="1076"/>
          <ac:spMkLst>
            <pc:docMk/>
            <pc:sldMk cId="2623599231" sldId="1764"/>
            <ac:spMk id="40" creationId="{42710913-EAA8-4CD0-A4A6-3822AF13251D}"/>
          </ac:spMkLst>
        </pc:spChg>
        <pc:spChg chg="mod topLvl">
          <ac:chgData name="张 鑫" userId="2f2870ad27165835" providerId="LiveId" clId="{A9B5F68C-B211-45B5-9697-E0D412731FDF}" dt="2022-02-15T08:19:53.207" v="1197" actId="1076"/>
          <ac:spMkLst>
            <pc:docMk/>
            <pc:sldMk cId="2623599231" sldId="1764"/>
            <ac:spMk id="41" creationId="{B43B06DF-2D6E-44FA-8696-9FB6093A3491}"/>
          </ac:spMkLst>
        </pc:spChg>
        <pc:spChg chg="add mod">
          <ac:chgData name="张 鑫" userId="2f2870ad27165835" providerId="LiveId" clId="{A9B5F68C-B211-45B5-9697-E0D412731FDF}" dt="2022-02-15T08:19:46.617" v="1195" actId="571"/>
          <ac:spMkLst>
            <pc:docMk/>
            <pc:sldMk cId="2623599231" sldId="1764"/>
            <ac:spMk id="44" creationId="{FEE36EA8-FEBB-412E-87D3-12CA8D35C31E}"/>
          </ac:spMkLst>
        </pc:spChg>
        <pc:spChg chg="del">
          <ac:chgData name="张 鑫" userId="2f2870ad27165835" providerId="LiveId" clId="{A9B5F68C-B211-45B5-9697-E0D412731FDF}" dt="2022-02-15T08:08:39.393" v="898" actId="478"/>
          <ac:spMkLst>
            <pc:docMk/>
            <pc:sldMk cId="2623599231" sldId="1764"/>
            <ac:spMk id="54" creationId="{1EC126C5-B8E3-4D39-A906-B6EEAFB695E0}"/>
          </ac:spMkLst>
        </pc:spChg>
        <pc:spChg chg="del">
          <ac:chgData name="张 鑫" userId="2f2870ad27165835" providerId="LiveId" clId="{A9B5F68C-B211-45B5-9697-E0D412731FDF}" dt="2022-02-15T08:08:39.393" v="898" actId="478"/>
          <ac:spMkLst>
            <pc:docMk/>
            <pc:sldMk cId="2623599231" sldId="1764"/>
            <ac:spMk id="55" creationId="{8B828E84-C555-421C-B42B-4D17B954FE58}"/>
          </ac:spMkLst>
        </pc:spChg>
        <pc:grpChg chg="del mod topLvl">
          <ac:chgData name="张 鑫" userId="2f2870ad27165835" providerId="LiveId" clId="{A9B5F68C-B211-45B5-9697-E0D412731FDF}" dt="2022-02-15T08:14:24.007" v="1062" actId="165"/>
          <ac:grpSpMkLst>
            <pc:docMk/>
            <pc:sldMk cId="2623599231" sldId="1764"/>
            <ac:grpSpMk id="2" creationId="{22317AA9-50C0-401A-819A-16030CEC2CBD}"/>
          </ac:grpSpMkLst>
        </pc:grpChg>
        <pc:grpChg chg="del">
          <ac:chgData name="张 鑫" userId="2f2870ad27165835" providerId="LiveId" clId="{A9B5F68C-B211-45B5-9697-E0D412731FDF}" dt="2022-02-15T08:14:21.928" v="1061" actId="165"/>
          <ac:grpSpMkLst>
            <pc:docMk/>
            <pc:sldMk cId="2623599231" sldId="1764"/>
            <ac:grpSpMk id="3" creationId="{EBFD8DD2-D941-4639-9C43-F2E1EFD243DD}"/>
          </ac:grpSpMkLst>
        </pc:grpChg>
        <pc:grpChg chg="add del mod">
          <ac:chgData name="张 鑫" userId="2f2870ad27165835" providerId="LiveId" clId="{A9B5F68C-B211-45B5-9697-E0D412731FDF}" dt="2022-02-15T08:14:21.928" v="1061" actId="165"/>
          <ac:grpSpMkLst>
            <pc:docMk/>
            <pc:sldMk cId="2623599231" sldId="1764"/>
            <ac:grpSpMk id="26" creationId="{70B89FD2-99AA-400B-AE6E-6D9247F70B83}"/>
          </ac:grpSpMkLst>
        </pc:grpChg>
        <pc:grpChg chg="add del mod">
          <ac:chgData name="张 鑫" userId="2f2870ad27165835" providerId="LiveId" clId="{A9B5F68C-B211-45B5-9697-E0D412731FDF}" dt="2022-02-15T08:17:52.750" v="1129" actId="165"/>
          <ac:grpSpMkLst>
            <pc:docMk/>
            <pc:sldMk cId="2623599231" sldId="1764"/>
            <ac:grpSpMk id="30" creationId="{2F02AEFC-5F74-41F9-B60B-4B8F4BA17E70}"/>
          </ac:grpSpMkLst>
        </pc:grpChg>
        <pc:grpChg chg="del mod topLvl">
          <ac:chgData name="张 鑫" userId="2f2870ad27165835" providerId="LiveId" clId="{A9B5F68C-B211-45B5-9697-E0D412731FDF}" dt="2022-02-15T08:14:24.007" v="1062" actId="165"/>
          <ac:grpSpMkLst>
            <pc:docMk/>
            <pc:sldMk cId="2623599231" sldId="1764"/>
            <ac:grpSpMk id="35" creationId="{7C11F9EC-D815-4164-A224-005A83099EAF}"/>
          </ac:grpSpMkLst>
        </pc:grpChg>
        <pc:grpChg chg="del mod topLvl">
          <ac:chgData name="张 鑫" userId="2f2870ad27165835" providerId="LiveId" clId="{A9B5F68C-B211-45B5-9697-E0D412731FDF}" dt="2022-02-15T08:14:24.007" v="1062" actId="165"/>
          <ac:grpSpMkLst>
            <pc:docMk/>
            <pc:sldMk cId="2623599231" sldId="1764"/>
            <ac:grpSpMk id="39" creationId="{1E86107C-88F7-4915-9203-53CD7C7AC356}"/>
          </ac:grpSpMkLst>
        </pc:grpChg>
        <pc:picChg chg="del">
          <ac:chgData name="张 鑫" userId="2f2870ad27165835" providerId="LiveId" clId="{A9B5F68C-B211-45B5-9697-E0D412731FDF}" dt="2022-02-15T08:08:39.393" v="898" actId="478"/>
          <ac:picMkLst>
            <pc:docMk/>
            <pc:sldMk cId="2623599231" sldId="1764"/>
            <ac:picMk id="18" creationId="{55ACED08-0603-45E6-8801-064C94E7EA99}"/>
          </ac:picMkLst>
        </pc:picChg>
        <pc:picChg chg="mod topLvl">
          <ac:chgData name="张 鑫" userId="2f2870ad27165835" providerId="LiveId" clId="{A9B5F68C-B211-45B5-9697-E0D412731FDF}" dt="2022-02-15T08:19:33.681" v="1193" actId="1076"/>
          <ac:picMkLst>
            <pc:docMk/>
            <pc:sldMk cId="2623599231" sldId="1764"/>
            <ac:picMk id="29" creationId="{93609BB4-17DB-4DD3-8977-9E4250D5CEB8}"/>
          </ac:picMkLst>
        </pc:picChg>
        <pc:picChg chg="mod topLvl">
          <ac:chgData name="张 鑫" userId="2f2870ad27165835" providerId="LiveId" clId="{A9B5F68C-B211-45B5-9697-E0D412731FDF}" dt="2022-02-15T08:19:33.681" v="1193" actId="1076"/>
          <ac:picMkLst>
            <pc:docMk/>
            <pc:sldMk cId="2623599231" sldId="1764"/>
            <ac:picMk id="38" creationId="{062BEA5C-C5D3-4BBD-8C85-BC0EC9022009}"/>
          </ac:picMkLst>
        </pc:picChg>
        <pc:picChg chg="mod topLvl">
          <ac:chgData name="张 鑫" userId="2f2870ad27165835" providerId="LiveId" clId="{A9B5F68C-B211-45B5-9697-E0D412731FDF}" dt="2022-02-15T08:19:33.681" v="1193" actId="1076"/>
          <ac:picMkLst>
            <pc:docMk/>
            <pc:sldMk cId="2623599231" sldId="1764"/>
            <ac:picMk id="42" creationId="{53006027-4684-475C-89C4-AF3CEABF3383}"/>
          </ac:picMkLst>
        </pc:picChg>
      </pc:sldChg>
      <pc:sldChg chg="addSp delSp modSp mod modClrScheme chgLayout">
        <pc:chgData name="张 鑫" userId="2f2870ad27165835" providerId="LiveId" clId="{A9B5F68C-B211-45B5-9697-E0D412731FDF}" dt="2022-02-15T08:28:44.571" v="1518" actId="113"/>
        <pc:sldMkLst>
          <pc:docMk/>
          <pc:sldMk cId="1286937533" sldId="1765"/>
        </pc:sldMkLst>
        <pc:spChg chg="mod topLvl">
          <ac:chgData name="张 鑫" userId="2f2870ad27165835" providerId="LiveId" clId="{A9B5F68C-B211-45B5-9697-E0D412731FDF}" dt="2022-02-15T08:27:12.636" v="1454" actId="165"/>
          <ac:spMkLst>
            <pc:docMk/>
            <pc:sldMk cId="1286937533" sldId="1765"/>
            <ac:spMk id="9" creationId="{493FAD70-63BD-4F40-9510-96B3857C3208}"/>
          </ac:spMkLst>
        </pc:spChg>
        <pc:spChg chg="mod topLvl">
          <ac:chgData name="张 鑫" userId="2f2870ad27165835" providerId="LiveId" clId="{A9B5F68C-B211-45B5-9697-E0D412731FDF}" dt="2022-02-15T08:26:52.861" v="1445" actId="165"/>
          <ac:spMkLst>
            <pc:docMk/>
            <pc:sldMk cId="1286937533" sldId="1765"/>
            <ac:spMk id="10" creationId="{9021BAB0-EEFB-480E-B24F-DAEC94266CE9}"/>
          </ac:spMkLst>
        </pc:spChg>
        <pc:spChg chg="mod topLvl">
          <ac:chgData name="张 鑫" userId="2f2870ad27165835" providerId="LiveId" clId="{A9B5F68C-B211-45B5-9697-E0D412731FDF}" dt="2022-02-15T08:27:12.636" v="1454" actId="165"/>
          <ac:spMkLst>
            <pc:docMk/>
            <pc:sldMk cId="1286937533" sldId="1765"/>
            <ac:spMk id="12" creationId="{49210CA4-C737-4A3B-8A92-455B3689854E}"/>
          </ac:spMkLst>
        </pc:spChg>
        <pc:spChg chg="mod topLvl">
          <ac:chgData name="张 鑫" userId="2f2870ad27165835" providerId="LiveId" clId="{A9B5F68C-B211-45B5-9697-E0D412731FDF}" dt="2022-02-15T08:27:12.636" v="1454" actId="165"/>
          <ac:spMkLst>
            <pc:docMk/>
            <pc:sldMk cId="1286937533" sldId="1765"/>
            <ac:spMk id="13" creationId="{0698E4A8-1DAB-4077-A46A-BC35741CACC5}"/>
          </ac:spMkLst>
        </pc:spChg>
        <pc:spChg chg="mod topLvl">
          <ac:chgData name="张 鑫" userId="2f2870ad27165835" providerId="LiveId" clId="{A9B5F68C-B211-45B5-9697-E0D412731FDF}" dt="2022-02-15T08:27:12.636" v="1454" actId="165"/>
          <ac:spMkLst>
            <pc:docMk/>
            <pc:sldMk cId="1286937533" sldId="1765"/>
            <ac:spMk id="17" creationId="{B83604BE-E44C-4D4B-AB61-C49D7675D536}"/>
          </ac:spMkLst>
        </pc:spChg>
        <pc:spChg chg="del">
          <ac:chgData name="张 鑫" userId="2f2870ad27165835" providerId="LiveId" clId="{A9B5F68C-B211-45B5-9697-E0D412731FDF}" dt="2022-02-15T08:08:51.797" v="901" actId="478"/>
          <ac:spMkLst>
            <pc:docMk/>
            <pc:sldMk cId="1286937533" sldId="1765"/>
            <ac:spMk id="19" creationId="{774F243A-496B-41CF-A1A0-B413D95BF47F}"/>
          </ac:spMkLst>
        </pc:spChg>
        <pc:spChg chg="mod topLvl">
          <ac:chgData name="张 鑫" userId="2f2870ad27165835" providerId="LiveId" clId="{A9B5F68C-B211-45B5-9697-E0D412731FDF}" dt="2022-02-15T08:27:12.636" v="1454" actId="165"/>
          <ac:spMkLst>
            <pc:docMk/>
            <pc:sldMk cId="1286937533" sldId="1765"/>
            <ac:spMk id="20" creationId="{B0D282DC-32CF-4CAA-A4E0-2B2AFBE0CEBC}"/>
          </ac:spMkLst>
        </pc:spChg>
        <pc:spChg chg="del">
          <ac:chgData name="张 鑫" userId="2f2870ad27165835" providerId="LiveId" clId="{A9B5F68C-B211-45B5-9697-E0D412731FDF}" dt="2022-02-15T08:08:51.797" v="901" actId="478"/>
          <ac:spMkLst>
            <pc:docMk/>
            <pc:sldMk cId="1286937533" sldId="1765"/>
            <ac:spMk id="23" creationId="{CEA407AC-76E5-4A86-BCBC-A84DEEC9FF09}"/>
          </ac:spMkLst>
        </pc:spChg>
        <pc:spChg chg="del">
          <ac:chgData name="张 鑫" userId="2f2870ad27165835" providerId="LiveId" clId="{A9B5F68C-B211-45B5-9697-E0D412731FDF}" dt="2022-02-15T08:08:51.797" v="901" actId="478"/>
          <ac:spMkLst>
            <pc:docMk/>
            <pc:sldMk cId="1286937533" sldId="1765"/>
            <ac:spMk id="30" creationId="{3CD114BD-B791-4ED8-A6E7-256B87A8BE82}"/>
          </ac:spMkLst>
        </pc:spChg>
        <pc:spChg chg="del">
          <ac:chgData name="张 鑫" userId="2f2870ad27165835" providerId="LiveId" clId="{A9B5F68C-B211-45B5-9697-E0D412731FDF}" dt="2022-02-15T08:08:51.797" v="901" actId="478"/>
          <ac:spMkLst>
            <pc:docMk/>
            <pc:sldMk cId="1286937533" sldId="1765"/>
            <ac:spMk id="31" creationId="{78FE3558-AD2A-48FC-8D1B-2E300BA521D0}"/>
          </ac:spMkLst>
        </pc:spChg>
        <pc:spChg chg="mod">
          <ac:chgData name="张 鑫" userId="2f2870ad27165835" providerId="LiveId" clId="{A9B5F68C-B211-45B5-9697-E0D412731FDF}" dt="2022-02-15T08:09:23.261" v="908"/>
          <ac:spMkLst>
            <pc:docMk/>
            <pc:sldMk cId="1286937533" sldId="1765"/>
            <ac:spMk id="33" creationId="{71BA859E-5F3F-476B-8EAE-1B1B0AF2AC47}"/>
          </ac:spMkLst>
        </pc:spChg>
        <pc:spChg chg="mod">
          <ac:chgData name="张 鑫" userId="2f2870ad27165835" providerId="LiveId" clId="{A9B5F68C-B211-45B5-9697-E0D412731FDF}" dt="2022-02-15T08:09:23.261" v="908"/>
          <ac:spMkLst>
            <pc:docMk/>
            <pc:sldMk cId="1286937533" sldId="1765"/>
            <ac:spMk id="34" creationId="{14323743-E9A8-4FB5-9ADC-7BB5B98EB4E0}"/>
          </ac:spMkLst>
        </pc:spChg>
        <pc:spChg chg="add mod">
          <ac:chgData name="张 鑫" userId="2f2870ad27165835" providerId="LiveId" clId="{A9B5F68C-B211-45B5-9697-E0D412731FDF}" dt="2022-02-15T08:21:39.680" v="1246"/>
          <ac:spMkLst>
            <pc:docMk/>
            <pc:sldMk cId="1286937533" sldId="1765"/>
            <ac:spMk id="35" creationId="{190CC59D-A503-4BCE-B988-CB7C63D92D0C}"/>
          </ac:spMkLst>
        </pc:spChg>
        <pc:spChg chg="add mod">
          <ac:chgData name="张 鑫" userId="2f2870ad27165835" providerId="LiveId" clId="{A9B5F68C-B211-45B5-9697-E0D412731FDF}" dt="2022-02-15T08:21:39.680" v="1246"/>
          <ac:spMkLst>
            <pc:docMk/>
            <pc:sldMk cId="1286937533" sldId="1765"/>
            <ac:spMk id="36" creationId="{D1964E71-E3FE-4851-9D67-7A9C52F2F815}"/>
          </ac:spMkLst>
        </pc:spChg>
        <pc:spChg chg="del">
          <ac:chgData name="张 鑫" userId="2f2870ad27165835" providerId="LiveId" clId="{A9B5F68C-B211-45B5-9697-E0D412731FDF}" dt="2022-02-15T08:08:51.797" v="901" actId="478"/>
          <ac:spMkLst>
            <pc:docMk/>
            <pc:sldMk cId="1286937533" sldId="1765"/>
            <ac:spMk id="54" creationId="{1EC126C5-B8E3-4D39-A906-B6EEAFB695E0}"/>
          </ac:spMkLst>
        </pc:spChg>
        <pc:spChg chg="del">
          <ac:chgData name="张 鑫" userId="2f2870ad27165835" providerId="LiveId" clId="{A9B5F68C-B211-45B5-9697-E0D412731FDF}" dt="2022-02-15T08:08:51.797" v="901" actId="478"/>
          <ac:spMkLst>
            <pc:docMk/>
            <pc:sldMk cId="1286937533" sldId="1765"/>
            <ac:spMk id="55" creationId="{8B828E84-C555-421C-B42B-4D17B954FE58}"/>
          </ac:spMkLst>
        </pc:spChg>
        <pc:spChg chg="mod topLvl">
          <ac:chgData name="张 鑫" userId="2f2870ad27165835" providerId="LiveId" clId="{A9B5F68C-B211-45B5-9697-E0D412731FDF}" dt="2022-02-15T08:27:28.399" v="1462"/>
          <ac:spMkLst>
            <pc:docMk/>
            <pc:sldMk cId="1286937533" sldId="1765"/>
            <ac:spMk id="75" creationId="{F61FC0E5-52F3-4789-9056-CEB6AC005097}"/>
          </ac:spMkLst>
        </pc:spChg>
        <pc:spChg chg="mod topLvl">
          <ac:chgData name="张 鑫" userId="2f2870ad27165835" providerId="LiveId" clId="{A9B5F68C-B211-45B5-9697-E0D412731FDF}" dt="2022-02-15T08:28:44.571" v="1518" actId="113"/>
          <ac:spMkLst>
            <pc:docMk/>
            <pc:sldMk cId="1286937533" sldId="1765"/>
            <ac:spMk id="76" creationId="{C57698A9-ACF9-4CDA-AB75-FC83B1E422E8}"/>
          </ac:spMkLst>
        </pc:spChg>
        <pc:spChg chg="mod topLvl">
          <ac:chgData name="张 鑫" userId="2f2870ad27165835" providerId="LiveId" clId="{A9B5F68C-B211-45B5-9697-E0D412731FDF}" dt="2022-02-15T08:27:29.959" v="1463"/>
          <ac:spMkLst>
            <pc:docMk/>
            <pc:sldMk cId="1286937533" sldId="1765"/>
            <ac:spMk id="77" creationId="{08728246-961D-45BC-929B-71A3E1E9F452}"/>
          </ac:spMkLst>
        </pc:spChg>
        <pc:spChg chg="mod topLvl">
          <ac:chgData name="张 鑫" userId="2f2870ad27165835" providerId="LiveId" clId="{A9B5F68C-B211-45B5-9697-E0D412731FDF}" dt="2022-02-15T08:28:44.571" v="1518" actId="113"/>
          <ac:spMkLst>
            <pc:docMk/>
            <pc:sldMk cId="1286937533" sldId="1765"/>
            <ac:spMk id="78" creationId="{F76C84BE-C629-4264-9F34-EEA8398283DA}"/>
          </ac:spMkLst>
        </pc:spChg>
        <pc:spChg chg="mod topLvl">
          <ac:chgData name="张 鑫" userId="2f2870ad27165835" providerId="LiveId" clId="{A9B5F68C-B211-45B5-9697-E0D412731FDF}" dt="2022-02-15T08:27:25.072" v="1459"/>
          <ac:spMkLst>
            <pc:docMk/>
            <pc:sldMk cId="1286937533" sldId="1765"/>
            <ac:spMk id="80" creationId="{F23FF52E-C214-4CB2-BB7F-794C6630A06F}"/>
          </ac:spMkLst>
        </pc:spChg>
        <pc:spChg chg="mod topLvl">
          <ac:chgData name="张 鑫" userId="2f2870ad27165835" providerId="LiveId" clId="{A9B5F68C-B211-45B5-9697-E0D412731FDF}" dt="2022-02-15T08:28:44.571" v="1518" actId="113"/>
          <ac:spMkLst>
            <pc:docMk/>
            <pc:sldMk cId="1286937533" sldId="1765"/>
            <ac:spMk id="81" creationId="{27DCB3C6-2987-4ED1-8C80-7060C4658BF8}"/>
          </ac:spMkLst>
        </pc:spChg>
        <pc:spChg chg="mod topLvl">
          <ac:chgData name="张 鑫" userId="2f2870ad27165835" providerId="LiveId" clId="{A9B5F68C-B211-45B5-9697-E0D412731FDF}" dt="2022-02-15T08:27:22.719" v="1458" actId="20577"/>
          <ac:spMkLst>
            <pc:docMk/>
            <pc:sldMk cId="1286937533" sldId="1765"/>
            <ac:spMk id="82" creationId="{8078C211-58F7-4084-A665-919753542DE1}"/>
          </ac:spMkLst>
        </pc:spChg>
        <pc:spChg chg="mod topLvl">
          <ac:chgData name="张 鑫" userId="2f2870ad27165835" providerId="LiveId" clId="{A9B5F68C-B211-45B5-9697-E0D412731FDF}" dt="2022-02-15T08:28:44.571" v="1518" actId="113"/>
          <ac:spMkLst>
            <pc:docMk/>
            <pc:sldMk cId="1286937533" sldId="1765"/>
            <ac:spMk id="83" creationId="{D889716F-F50A-4387-BC33-BD376F9C62C5}"/>
          </ac:spMkLst>
        </pc:spChg>
        <pc:grpChg chg="add del mod">
          <ac:chgData name="张 鑫" userId="2f2870ad27165835" providerId="LiveId" clId="{A9B5F68C-B211-45B5-9697-E0D412731FDF}" dt="2022-02-15T08:27:12.636" v="1454" actId="165"/>
          <ac:grpSpMkLst>
            <pc:docMk/>
            <pc:sldMk cId="1286937533" sldId="1765"/>
            <ac:grpSpMk id="2" creationId="{6DF2A0F9-C152-42F0-9C98-BB09963BD905}"/>
          </ac:grpSpMkLst>
        </pc:grpChg>
        <pc:grpChg chg="del">
          <ac:chgData name="张 鑫" userId="2f2870ad27165835" providerId="LiveId" clId="{A9B5F68C-B211-45B5-9697-E0D412731FDF}" dt="2022-02-15T08:26:52.861" v="1445" actId="165"/>
          <ac:grpSpMkLst>
            <pc:docMk/>
            <pc:sldMk cId="1286937533" sldId="1765"/>
            <ac:grpSpMk id="4" creationId="{5887FC89-08B5-4914-B6F1-00DE557B4A0A}"/>
          </ac:grpSpMkLst>
        </pc:grpChg>
        <pc:grpChg chg="del mod topLvl">
          <ac:chgData name="张 鑫" userId="2f2870ad27165835" providerId="LiveId" clId="{A9B5F68C-B211-45B5-9697-E0D412731FDF}" dt="2022-02-15T08:26:53.691" v="1446" actId="165"/>
          <ac:grpSpMkLst>
            <pc:docMk/>
            <pc:sldMk cId="1286937533" sldId="1765"/>
            <ac:grpSpMk id="11" creationId="{6D951D16-F831-469B-8D51-4E67B974AA8A}"/>
          </ac:grpSpMkLst>
        </pc:grpChg>
        <pc:grpChg chg="del mod topLvl">
          <ac:chgData name="张 鑫" userId="2f2870ad27165835" providerId="LiveId" clId="{A9B5F68C-B211-45B5-9697-E0D412731FDF}" dt="2022-02-15T08:26:53.691" v="1446" actId="165"/>
          <ac:grpSpMkLst>
            <pc:docMk/>
            <pc:sldMk cId="1286937533" sldId="1765"/>
            <ac:grpSpMk id="16" creationId="{18A9818B-0A67-4F4C-947F-EF1DF29D0C33}"/>
          </ac:grpSpMkLst>
        </pc:grpChg>
        <pc:grpChg chg="add del mod">
          <ac:chgData name="张 鑫" userId="2f2870ad27165835" providerId="LiveId" clId="{A9B5F68C-B211-45B5-9697-E0D412731FDF}" dt="2022-02-15T08:21:39.481" v="1245" actId="478"/>
          <ac:grpSpMkLst>
            <pc:docMk/>
            <pc:sldMk cId="1286937533" sldId="1765"/>
            <ac:grpSpMk id="32" creationId="{80495113-1797-49DB-8BEE-DAE7C141E130}"/>
          </ac:grpSpMkLst>
        </pc:grpChg>
        <pc:grpChg chg="del mod topLvl">
          <ac:chgData name="张 鑫" userId="2f2870ad27165835" providerId="LiveId" clId="{A9B5F68C-B211-45B5-9697-E0D412731FDF}" dt="2022-02-15T08:26:53.691" v="1446" actId="165"/>
          <ac:grpSpMkLst>
            <pc:docMk/>
            <pc:sldMk cId="1286937533" sldId="1765"/>
            <ac:grpSpMk id="74" creationId="{15B39236-53CB-448E-8CD5-0D3B407A4DE8}"/>
          </ac:grpSpMkLst>
        </pc:grpChg>
        <pc:grpChg chg="del mod topLvl">
          <ac:chgData name="张 鑫" userId="2f2870ad27165835" providerId="LiveId" clId="{A9B5F68C-B211-45B5-9697-E0D412731FDF}" dt="2022-02-15T08:26:59.516" v="1448" actId="165"/>
          <ac:grpSpMkLst>
            <pc:docMk/>
            <pc:sldMk cId="1286937533" sldId="1765"/>
            <ac:grpSpMk id="79" creationId="{25A77F93-C042-44D4-A29A-5D9777B13D7C}"/>
          </ac:grpSpMkLst>
        </pc:grpChg>
        <pc:picChg chg="del">
          <ac:chgData name="张 鑫" userId="2f2870ad27165835" providerId="LiveId" clId="{A9B5F68C-B211-45B5-9697-E0D412731FDF}" dt="2022-02-15T08:08:51.797" v="901" actId="478"/>
          <ac:picMkLst>
            <pc:docMk/>
            <pc:sldMk cId="1286937533" sldId="1765"/>
            <ac:picMk id="18" creationId="{55ACED08-0603-45E6-8801-064C94E7EA99}"/>
          </ac:picMkLst>
        </pc:picChg>
        <pc:picChg chg="mod topLvl">
          <ac:chgData name="张 鑫" userId="2f2870ad27165835" providerId="LiveId" clId="{A9B5F68C-B211-45B5-9697-E0D412731FDF}" dt="2022-02-15T08:27:12.636" v="1454" actId="165"/>
          <ac:picMkLst>
            <pc:docMk/>
            <pc:sldMk cId="1286937533" sldId="1765"/>
            <ac:picMk id="68" creationId="{B91BE611-56A1-4B17-97E8-2FF3B54200E6}"/>
          </ac:picMkLst>
        </pc:picChg>
      </pc:sldChg>
      <pc:sldChg chg="addSp delSp modSp mod modClrScheme chgLayout">
        <pc:chgData name="张 鑫" userId="2f2870ad27165835" providerId="LiveId" clId="{A9B5F68C-B211-45B5-9697-E0D412731FDF}" dt="2022-02-15T08:30:30.493" v="1564"/>
        <pc:sldMkLst>
          <pc:docMk/>
          <pc:sldMk cId="1023099254" sldId="1766"/>
        </pc:sldMkLst>
        <pc:spChg chg="del">
          <ac:chgData name="张 鑫" userId="2f2870ad27165835" providerId="LiveId" clId="{A9B5F68C-B211-45B5-9697-E0D412731FDF}" dt="2022-02-15T08:08:58.568" v="902" actId="478"/>
          <ac:spMkLst>
            <pc:docMk/>
            <pc:sldMk cId="1023099254" sldId="1766"/>
            <ac:spMk id="19" creationId="{774F243A-496B-41CF-A1A0-B413D95BF47F}"/>
          </ac:spMkLst>
        </pc:spChg>
        <pc:spChg chg="del">
          <ac:chgData name="张 鑫" userId="2f2870ad27165835" providerId="LiveId" clId="{A9B5F68C-B211-45B5-9697-E0D412731FDF}" dt="2022-02-15T08:08:58.568" v="902" actId="478"/>
          <ac:spMkLst>
            <pc:docMk/>
            <pc:sldMk cId="1023099254" sldId="1766"/>
            <ac:spMk id="23" creationId="{CEA407AC-76E5-4A86-BCBC-A84DEEC9FF09}"/>
          </ac:spMkLst>
        </pc:spChg>
        <pc:spChg chg="mod">
          <ac:chgData name="张 鑫" userId="2f2870ad27165835" providerId="LiveId" clId="{A9B5F68C-B211-45B5-9697-E0D412731FDF}" dt="2022-02-15T08:30:04.937" v="1531"/>
          <ac:spMkLst>
            <pc:docMk/>
            <pc:sldMk cId="1023099254" sldId="1766"/>
            <ac:spMk id="24" creationId="{EED72B2A-CBAC-4BE6-89FD-5EE7FD510C2D}"/>
          </ac:spMkLst>
        </pc:spChg>
        <pc:spChg chg="mod">
          <ac:chgData name="张 鑫" userId="2f2870ad27165835" providerId="LiveId" clId="{A9B5F68C-B211-45B5-9697-E0D412731FDF}" dt="2022-02-15T08:30:30.493" v="1564"/>
          <ac:spMkLst>
            <pc:docMk/>
            <pc:sldMk cId="1023099254" sldId="1766"/>
            <ac:spMk id="25" creationId="{6CD578CC-A40D-4766-9C8B-D3B8B12941A3}"/>
          </ac:spMkLst>
        </pc:spChg>
        <pc:spChg chg="mod">
          <ac:chgData name="张 鑫" userId="2f2870ad27165835" providerId="LiveId" clId="{A9B5F68C-B211-45B5-9697-E0D412731FDF}" dt="2022-02-15T08:30:00.508" v="1528" actId="20577"/>
          <ac:spMkLst>
            <pc:docMk/>
            <pc:sldMk cId="1023099254" sldId="1766"/>
            <ac:spMk id="28" creationId="{01C3A3BB-94A2-4C65-8708-76F950EE7232}"/>
          </ac:spMkLst>
        </pc:spChg>
        <pc:spChg chg="mod">
          <ac:chgData name="张 鑫" userId="2f2870ad27165835" providerId="LiveId" clId="{A9B5F68C-B211-45B5-9697-E0D412731FDF}" dt="2022-02-15T08:30:25.603" v="1561" actId="20577"/>
          <ac:spMkLst>
            <pc:docMk/>
            <pc:sldMk cId="1023099254" sldId="1766"/>
            <ac:spMk id="29" creationId="{5D539A81-C993-48C5-92C6-C3846D807781}"/>
          </ac:spMkLst>
        </pc:spChg>
        <pc:spChg chg="del">
          <ac:chgData name="张 鑫" userId="2f2870ad27165835" providerId="LiveId" clId="{A9B5F68C-B211-45B5-9697-E0D412731FDF}" dt="2022-02-15T08:08:58.568" v="902" actId="478"/>
          <ac:spMkLst>
            <pc:docMk/>
            <pc:sldMk cId="1023099254" sldId="1766"/>
            <ac:spMk id="54" creationId="{1EC126C5-B8E3-4D39-A906-B6EEAFB695E0}"/>
          </ac:spMkLst>
        </pc:spChg>
        <pc:spChg chg="del">
          <ac:chgData name="张 鑫" userId="2f2870ad27165835" providerId="LiveId" clId="{A9B5F68C-B211-45B5-9697-E0D412731FDF}" dt="2022-02-15T08:08:58.568" v="902" actId="478"/>
          <ac:spMkLst>
            <pc:docMk/>
            <pc:sldMk cId="1023099254" sldId="1766"/>
            <ac:spMk id="55" creationId="{8B828E84-C555-421C-B42B-4D17B954FE58}"/>
          </ac:spMkLst>
        </pc:spChg>
        <pc:spChg chg="del">
          <ac:chgData name="张 鑫" userId="2f2870ad27165835" providerId="LiveId" clId="{A9B5F68C-B211-45B5-9697-E0D412731FDF}" dt="2022-02-15T08:08:58.568" v="902" actId="478"/>
          <ac:spMkLst>
            <pc:docMk/>
            <pc:sldMk cId="1023099254" sldId="1766"/>
            <ac:spMk id="70" creationId="{7145D971-54E7-4F54-9700-BA607BDB8092}"/>
          </ac:spMkLst>
        </pc:spChg>
        <pc:spChg chg="del">
          <ac:chgData name="张 鑫" userId="2f2870ad27165835" providerId="LiveId" clId="{A9B5F68C-B211-45B5-9697-E0D412731FDF}" dt="2022-02-15T08:08:58.568" v="902" actId="478"/>
          <ac:spMkLst>
            <pc:docMk/>
            <pc:sldMk cId="1023099254" sldId="1766"/>
            <ac:spMk id="71" creationId="{C17520BF-6175-43BE-A6F0-C3DD649F4E6A}"/>
          </ac:spMkLst>
        </pc:spChg>
        <pc:spChg chg="mod">
          <ac:chgData name="张 鑫" userId="2f2870ad27165835" providerId="LiveId" clId="{A9B5F68C-B211-45B5-9697-E0D412731FDF}" dt="2022-02-15T08:09:28.360" v="909"/>
          <ac:spMkLst>
            <pc:docMk/>
            <pc:sldMk cId="1023099254" sldId="1766"/>
            <ac:spMk id="73" creationId="{4D6DBB58-2E59-48B9-A903-E7848176B368}"/>
          </ac:spMkLst>
        </pc:spChg>
        <pc:spChg chg="mod">
          <ac:chgData name="张 鑫" userId="2f2870ad27165835" providerId="LiveId" clId="{A9B5F68C-B211-45B5-9697-E0D412731FDF}" dt="2022-02-15T08:09:28.360" v="909"/>
          <ac:spMkLst>
            <pc:docMk/>
            <pc:sldMk cId="1023099254" sldId="1766"/>
            <ac:spMk id="74" creationId="{122B2909-47C0-4904-B7B9-99A6B381F36B}"/>
          </ac:spMkLst>
        </pc:spChg>
        <pc:spChg chg="add mod">
          <ac:chgData name="张 鑫" userId="2f2870ad27165835" providerId="LiveId" clId="{A9B5F68C-B211-45B5-9697-E0D412731FDF}" dt="2022-02-15T08:21:46.795" v="1250"/>
          <ac:spMkLst>
            <pc:docMk/>
            <pc:sldMk cId="1023099254" sldId="1766"/>
            <ac:spMk id="75" creationId="{4E8F04C7-7CF0-4699-BBED-5BFA8CCAF2ED}"/>
          </ac:spMkLst>
        </pc:spChg>
        <pc:spChg chg="add mod">
          <ac:chgData name="张 鑫" userId="2f2870ad27165835" providerId="LiveId" clId="{A9B5F68C-B211-45B5-9697-E0D412731FDF}" dt="2022-02-15T08:21:46.795" v="1250"/>
          <ac:spMkLst>
            <pc:docMk/>
            <pc:sldMk cId="1023099254" sldId="1766"/>
            <ac:spMk id="76" creationId="{C3D7641E-588A-49D1-808D-721DFFFCFEEA}"/>
          </ac:spMkLst>
        </pc:spChg>
        <pc:grpChg chg="add del mod">
          <ac:chgData name="张 鑫" userId="2f2870ad27165835" providerId="LiveId" clId="{A9B5F68C-B211-45B5-9697-E0D412731FDF}" dt="2022-02-15T08:21:46.617" v="1249" actId="478"/>
          <ac:grpSpMkLst>
            <pc:docMk/>
            <pc:sldMk cId="1023099254" sldId="1766"/>
            <ac:grpSpMk id="72" creationId="{3CB76403-FFEE-4270-B2B3-9ACC29837ACD}"/>
          </ac:grpSpMkLst>
        </pc:grpChg>
        <pc:picChg chg="del">
          <ac:chgData name="张 鑫" userId="2f2870ad27165835" providerId="LiveId" clId="{A9B5F68C-B211-45B5-9697-E0D412731FDF}" dt="2022-02-15T08:08:58.568" v="902" actId="478"/>
          <ac:picMkLst>
            <pc:docMk/>
            <pc:sldMk cId="1023099254" sldId="1766"/>
            <ac:picMk id="18" creationId="{55ACED08-0603-45E6-8801-064C94E7EA99}"/>
          </ac:picMkLst>
        </pc:picChg>
      </pc:sldChg>
      <pc:sldChg chg="addSp delSp modSp mod modClrScheme chgLayout">
        <pc:chgData name="张 鑫" userId="2f2870ad27165835" providerId="LiveId" clId="{A9B5F68C-B211-45B5-9697-E0D412731FDF}" dt="2022-02-15T07:38:04.434" v="564" actId="255"/>
        <pc:sldMkLst>
          <pc:docMk/>
          <pc:sldMk cId="3062891882" sldId="1767"/>
        </pc:sldMkLst>
        <pc:spChg chg="add mod topLvl">
          <ac:chgData name="张 鑫" userId="2f2870ad27165835" providerId="LiveId" clId="{A9B5F68C-B211-45B5-9697-E0D412731FDF}" dt="2022-02-15T07:38:04.434" v="564" actId="255"/>
          <ac:spMkLst>
            <pc:docMk/>
            <pc:sldMk cId="3062891882" sldId="1767"/>
            <ac:spMk id="12" creationId="{D7641A81-E7FA-46B3-9F6B-4ACBB4A6F237}"/>
          </ac:spMkLst>
        </pc:spChg>
        <pc:spChg chg="del">
          <ac:chgData name="张 鑫" userId="2f2870ad27165835" providerId="LiveId" clId="{A9B5F68C-B211-45B5-9697-E0D412731FDF}" dt="2022-02-15T06:41:57.014" v="387" actId="21"/>
          <ac:spMkLst>
            <pc:docMk/>
            <pc:sldMk cId="3062891882" sldId="1767"/>
            <ac:spMk id="28" creationId="{4BEE8A8C-8A3B-4EEC-9CB1-2A07C10CABD8}"/>
          </ac:spMkLst>
        </pc:spChg>
        <pc:spChg chg="del">
          <ac:chgData name="张 鑫" userId="2f2870ad27165835" providerId="LiveId" clId="{A9B5F68C-B211-45B5-9697-E0D412731FDF}" dt="2022-02-15T06:41:57.014" v="387" actId="21"/>
          <ac:spMkLst>
            <pc:docMk/>
            <pc:sldMk cId="3062891882" sldId="1767"/>
            <ac:spMk id="29" creationId="{6DB6B0B1-C823-45CA-A422-F59269966999}"/>
          </ac:spMkLst>
        </pc:spChg>
        <pc:spChg chg="mod topLvl">
          <ac:chgData name="张 鑫" userId="2f2870ad27165835" providerId="LiveId" clId="{A9B5F68C-B211-45B5-9697-E0D412731FDF}" dt="2022-02-15T07:37:54.900" v="561" actId="207"/>
          <ac:spMkLst>
            <pc:docMk/>
            <pc:sldMk cId="3062891882" sldId="1767"/>
            <ac:spMk id="31" creationId="{6F1E9E72-F0B8-45EE-8BEE-B1075155B2D1}"/>
          </ac:spMkLst>
        </pc:spChg>
        <pc:grpChg chg="add del mod">
          <ac:chgData name="张 鑫" userId="2f2870ad27165835" providerId="LiveId" clId="{A9B5F68C-B211-45B5-9697-E0D412731FDF}" dt="2022-02-15T03:42:45.127" v="321" actId="165"/>
          <ac:grpSpMkLst>
            <pc:docMk/>
            <pc:sldMk cId="3062891882" sldId="1767"/>
            <ac:grpSpMk id="2" creationId="{0EAB1E1C-C966-4F47-9A2F-9F305307BAE4}"/>
          </ac:grpSpMkLst>
        </pc:grpChg>
        <pc:picChg chg="del">
          <ac:chgData name="张 鑫" userId="2f2870ad27165835" providerId="LiveId" clId="{A9B5F68C-B211-45B5-9697-E0D412731FDF}" dt="2022-02-15T06:41:57.014" v="387" actId="21"/>
          <ac:picMkLst>
            <pc:docMk/>
            <pc:sldMk cId="3062891882" sldId="1767"/>
            <ac:picMk id="15" creationId="{AC0444AB-E442-4E4A-A2D9-E8E87469B923}"/>
          </ac:picMkLst>
        </pc:picChg>
        <pc:picChg chg="del">
          <ac:chgData name="张 鑫" userId="2f2870ad27165835" providerId="LiveId" clId="{A9B5F68C-B211-45B5-9697-E0D412731FDF}" dt="2022-02-15T06:41:57.014" v="387" actId="21"/>
          <ac:picMkLst>
            <pc:docMk/>
            <pc:sldMk cId="3062891882" sldId="1767"/>
            <ac:picMk id="33" creationId="{205EBF9C-3E98-4E28-9756-1FF6254CAD88}"/>
          </ac:picMkLst>
        </pc:picChg>
      </pc:sldChg>
      <pc:sldChg chg="del">
        <pc:chgData name="张 鑫" userId="2f2870ad27165835" providerId="LiveId" clId="{A9B5F68C-B211-45B5-9697-E0D412731FDF}" dt="2022-02-15T07:38:26.637" v="567" actId="47"/>
        <pc:sldMkLst>
          <pc:docMk/>
          <pc:sldMk cId="1425714854" sldId="1768"/>
        </pc:sldMkLst>
      </pc:sldChg>
      <pc:sldChg chg="addSp delSp modSp mod modClrScheme chgLayout">
        <pc:chgData name="张 鑫" userId="2f2870ad27165835" providerId="LiveId" clId="{A9B5F68C-B211-45B5-9697-E0D412731FDF}" dt="2022-02-15T08:07:34.922" v="890" actId="113"/>
        <pc:sldMkLst>
          <pc:docMk/>
          <pc:sldMk cId="679551009" sldId="1770"/>
        </pc:sldMkLst>
        <pc:spChg chg="add mod topLvl">
          <ac:chgData name="张 鑫" userId="2f2870ad27165835" providerId="LiveId" clId="{A9B5F68C-B211-45B5-9697-E0D412731FDF}" dt="2022-02-15T07:41:59.396" v="613" actId="207"/>
          <ac:spMkLst>
            <pc:docMk/>
            <pc:sldMk cId="679551009" sldId="1770"/>
            <ac:spMk id="13" creationId="{4D642B0E-1C99-455F-A7C3-BDD11F79C2CF}"/>
          </ac:spMkLst>
        </pc:spChg>
        <pc:spChg chg="add mod topLvl">
          <ac:chgData name="张 鑫" userId="2f2870ad27165835" providerId="LiveId" clId="{A9B5F68C-B211-45B5-9697-E0D412731FDF}" dt="2022-02-15T07:41:59.396" v="613" actId="207"/>
          <ac:spMkLst>
            <pc:docMk/>
            <pc:sldMk cId="679551009" sldId="1770"/>
            <ac:spMk id="14" creationId="{85FFDB25-48CB-428B-BD08-909EB68A8F1D}"/>
          </ac:spMkLst>
        </pc:spChg>
        <pc:spChg chg="add mod topLvl">
          <ac:chgData name="张 鑫" userId="2f2870ad27165835" providerId="LiveId" clId="{A9B5F68C-B211-45B5-9697-E0D412731FDF}" dt="2022-02-15T07:41:59.396" v="613" actId="207"/>
          <ac:spMkLst>
            <pc:docMk/>
            <pc:sldMk cId="679551009" sldId="1770"/>
            <ac:spMk id="15" creationId="{F5326AD8-37B9-42C7-BB39-689F5CD9C6C9}"/>
          </ac:spMkLst>
        </pc:spChg>
        <pc:spChg chg="del">
          <ac:chgData name="张 鑫" userId="2f2870ad27165835" providerId="LiveId" clId="{A9B5F68C-B211-45B5-9697-E0D412731FDF}" dt="2022-02-15T06:41:37.944" v="384" actId="21"/>
          <ac:spMkLst>
            <pc:docMk/>
            <pc:sldMk cId="679551009" sldId="1770"/>
            <ac:spMk id="50" creationId="{21BA706E-66E6-4A52-84F4-867F6F2FE5E7}"/>
          </ac:spMkLst>
        </pc:spChg>
        <pc:spChg chg="del mod topLvl">
          <ac:chgData name="张 鑫" userId="2f2870ad27165835" providerId="LiveId" clId="{A9B5F68C-B211-45B5-9697-E0D412731FDF}" dt="2022-02-15T06:41:37.944" v="384" actId="21"/>
          <ac:spMkLst>
            <pc:docMk/>
            <pc:sldMk cId="679551009" sldId="1770"/>
            <ac:spMk id="51" creationId="{1C1BDA1E-A113-41C0-A49B-5E1F7905F4BC}"/>
          </ac:spMkLst>
        </pc:spChg>
        <pc:spChg chg="del">
          <ac:chgData name="张 鑫" userId="2f2870ad27165835" providerId="LiveId" clId="{A9B5F68C-B211-45B5-9697-E0D412731FDF}" dt="2022-02-15T06:41:37.944" v="384" actId="21"/>
          <ac:spMkLst>
            <pc:docMk/>
            <pc:sldMk cId="679551009" sldId="1770"/>
            <ac:spMk id="54" creationId="{A7C57B44-906B-4A97-8263-819B521D0535}"/>
          </ac:spMkLst>
        </pc:spChg>
        <pc:spChg chg="del">
          <ac:chgData name="张 鑫" userId="2f2870ad27165835" providerId="LiveId" clId="{A9B5F68C-B211-45B5-9697-E0D412731FDF}" dt="2022-02-15T06:41:37.944" v="384" actId="21"/>
          <ac:spMkLst>
            <pc:docMk/>
            <pc:sldMk cId="679551009" sldId="1770"/>
            <ac:spMk id="55" creationId="{AFEC1094-6BAA-4E2B-97A4-9080F5050D69}"/>
          </ac:spMkLst>
        </pc:spChg>
        <pc:spChg chg="mod topLvl">
          <ac:chgData name="张 鑫" userId="2f2870ad27165835" providerId="LiveId" clId="{A9B5F68C-B211-45B5-9697-E0D412731FDF}" dt="2022-02-15T08:07:34.922" v="890" actId="113"/>
          <ac:spMkLst>
            <pc:docMk/>
            <pc:sldMk cId="679551009" sldId="1770"/>
            <ac:spMk id="56" creationId="{52A1AB28-DC96-4FB2-9423-9DCD65A2930B}"/>
          </ac:spMkLst>
        </pc:spChg>
        <pc:spChg chg="mod topLvl">
          <ac:chgData name="张 鑫" userId="2f2870ad27165835" providerId="LiveId" clId="{A9B5F68C-B211-45B5-9697-E0D412731FDF}" dt="2022-02-15T07:41:54.923" v="612" actId="692"/>
          <ac:spMkLst>
            <pc:docMk/>
            <pc:sldMk cId="679551009" sldId="1770"/>
            <ac:spMk id="57" creationId="{0272D095-F796-4BF4-98CD-158897A877B6}"/>
          </ac:spMkLst>
        </pc:spChg>
        <pc:spChg chg="mod topLvl">
          <ac:chgData name="张 鑫" userId="2f2870ad27165835" providerId="LiveId" clId="{A9B5F68C-B211-45B5-9697-E0D412731FDF}" dt="2022-02-15T08:07:34.922" v="890" actId="113"/>
          <ac:spMkLst>
            <pc:docMk/>
            <pc:sldMk cId="679551009" sldId="1770"/>
            <ac:spMk id="62" creationId="{75F9DB14-E57C-41B6-B3EC-2EA737B424AD}"/>
          </ac:spMkLst>
        </pc:spChg>
        <pc:spChg chg="mod topLvl">
          <ac:chgData name="张 鑫" userId="2f2870ad27165835" providerId="LiveId" clId="{A9B5F68C-B211-45B5-9697-E0D412731FDF}" dt="2022-02-15T07:41:54.923" v="612" actId="692"/>
          <ac:spMkLst>
            <pc:docMk/>
            <pc:sldMk cId="679551009" sldId="1770"/>
            <ac:spMk id="63" creationId="{E285F768-BDA7-4AB5-9B67-0C778A18BD68}"/>
          </ac:spMkLst>
        </pc:spChg>
        <pc:spChg chg="mod topLvl">
          <ac:chgData name="张 鑫" userId="2f2870ad27165835" providerId="LiveId" clId="{A9B5F68C-B211-45B5-9697-E0D412731FDF}" dt="2022-02-15T08:07:34.922" v="890" actId="113"/>
          <ac:spMkLst>
            <pc:docMk/>
            <pc:sldMk cId="679551009" sldId="1770"/>
            <ac:spMk id="64" creationId="{2278C773-04AE-4A9B-9B02-F27E33CB71F3}"/>
          </ac:spMkLst>
        </pc:spChg>
        <pc:spChg chg="mod topLvl">
          <ac:chgData name="张 鑫" userId="2f2870ad27165835" providerId="LiveId" clId="{A9B5F68C-B211-45B5-9697-E0D412731FDF}" dt="2022-02-15T07:41:54.923" v="612" actId="692"/>
          <ac:spMkLst>
            <pc:docMk/>
            <pc:sldMk cId="679551009" sldId="1770"/>
            <ac:spMk id="65" creationId="{69EC5912-8E95-4782-8834-5FEC901229D7}"/>
          </ac:spMkLst>
        </pc:spChg>
        <pc:grpChg chg="add del mod topLvl">
          <ac:chgData name="张 鑫" userId="2f2870ad27165835" providerId="LiveId" clId="{A9B5F68C-B211-45B5-9697-E0D412731FDF}" dt="2022-02-15T03:41:51.932" v="302" actId="165"/>
          <ac:grpSpMkLst>
            <pc:docMk/>
            <pc:sldMk cId="679551009" sldId="1770"/>
            <ac:grpSpMk id="2" creationId="{0D661CA8-B179-43AF-BFE3-B44BC7163014}"/>
          </ac:grpSpMkLst>
        </pc:grpChg>
        <pc:grpChg chg="add del mod ord">
          <ac:chgData name="张 鑫" userId="2f2870ad27165835" providerId="LiveId" clId="{A9B5F68C-B211-45B5-9697-E0D412731FDF}" dt="2022-02-15T03:41:49.602" v="301" actId="165"/>
          <ac:grpSpMkLst>
            <pc:docMk/>
            <pc:sldMk cId="679551009" sldId="1770"/>
            <ac:grpSpMk id="3" creationId="{4EF28919-E0C3-44DE-833F-12A5DF1891C5}"/>
          </ac:grpSpMkLst>
        </pc:grpChg>
        <pc:picChg chg="del">
          <ac:chgData name="张 鑫" userId="2f2870ad27165835" providerId="LiveId" clId="{A9B5F68C-B211-45B5-9697-E0D412731FDF}" dt="2022-02-15T06:41:37.944" v="384" actId="21"/>
          <ac:picMkLst>
            <pc:docMk/>
            <pc:sldMk cId="679551009" sldId="1770"/>
            <ac:picMk id="49" creationId="{F618E526-F86F-41DF-A471-960C85862FF0}"/>
          </ac:picMkLst>
        </pc:picChg>
      </pc:sldChg>
      <pc:sldChg chg="addSp delSp modSp mod modClrScheme chgLayout">
        <pc:chgData name="张 鑫" userId="2f2870ad27165835" providerId="LiveId" clId="{A9B5F68C-B211-45B5-9697-E0D412731FDF}" dt="2022-02-15T08:22:40.788" v="1253" actId="1076"/>
        <pc:sldMkLst>
          <pc:docMk/>
          <pc:sldMk cId="947633715" sldId="1771"/>
        </pc:sldMkLst>
        <pc:spChg chg="add del mod">
          <ac:chgData name="张 鑫" userId="2f2870ad27165835" providerId="LiveId" clId="{A9B5F68C-B211-45B5-9697-E0D412731FDF}" dt="2022-02-15T07:30:35.071" v="546" actId="478"/>
          <ac:spMkLst>
            <pc:docMk/>
            <pc:sldMk cId="947633715" sldId="1771"/>
            <ac:spMk id="6" creationId="{B91B42ED-0417-4EFE-9FA1-5873BC8770E3}"/>
          </ac:spMkLst>
        </pc:spChg>
        <pc:spChg chg="mod">
          <ac:chgData name="张 鑫" userId="2f2870ad27165835" providerId="LiveId" clId="{A9B5F68C-B211-45B5-9697-E0D412731FDF}" dt="2022-02-15T03:30:18.579" v="97" actId="12788"/>
          <ac:spMkLst>
            <pc:docMk/>
            <pc:sldMk cId="947633715" sldId="1771"/>
            <ac:spMk id="12" creationId="{7AE60FFD-299F-4B00-BAAA-1B5D6B68169A}"/>
          </ac:spMkLst>
        </pc:spChg>
        <pc:spChg chg="mod">
          <ac:chgData name="张 鑫" userId="2f2870ad27165835" providerId="LiveId" clId="{A9B5F68C-B211-45B5-9697-E0D412731FDF}" dt="2022-02-15T03:30:18.579" v="97" actId="12788"/>
          <ac:spMkLst>
            <pc:docMk/>
            <pc:sldMk cId="947633715" sldId="1771"/>
            <ac:spMk id="14" creationId="{E0646923-4A6D-491B-BE73-7DD2743C881E}"/>
          </ac:spMkLst>
        </pc:spChg>
        <pc:spChg chg="mod">
          <ac:chgData name="张 鑫" userId="2f2870ad27165835" providerId="LiveId" clId="{A9B5F68C-B211-45B5-9697-E0D412731FDF}" dt="2022-02-15T03:30:18.579" v="97" actId="12788"/>
          <ac:spMkLst>
            <pc:docMk/>
            <pc:sldMk cId="947633715" sldId="1771"/>
            <ac:spMk id="15" creationId="{87A4A11F-2B8C-4E1D-842C-0F17E151848C}"/>
          </ac:spMkLst>
        </pc:spChg>
        <pc:spChg chg="mod">
          <ac:chgData name="张 鑫" userId="2f2870ad27165835" providerId="LiveId" clId="{A9B5F68C-B211-45B5-9697-E0D412731FDF}" dt="2022-02-15T03:30:18.579" v="97" actId="12788"/>
          <ac:spMkLst>
            <pc:docMk/>
            <pc:sldMk cId="947633715" sldId="1771"/>
            <ac:spMk id="16" creationId="{623DEBDD-69C8-4510-B268-684196664B7E}"/>
          </ac:spMkLst>
        </pc:spChg>
        <pc:spChg chg="mod">
          <ac:chgData name="张 鑫" userId="2f2870ad27165835" providerId="LiveId" clId="{A9B5F68C-B211-45B5-9697-E0D412731FDF}" dt="2022-02-15T03:33:22.232" v="147" actId="1076"/>
          <ac:spMkLst>
            <pc:docMk/>
            <pc:sldMk cId="947633715" sldId="1771"/>
            <ac:spMk id="17" creationId="{594EC65A-03B2-4E5F-A3F0-FF3109FC0F46}"/>
          </ac:spMkLst>
        </pc:spChg>
        <pc:spChg chg="add mod topLvl">
          <ac:chgData name="张 鑫" userId="2f2870ad27165835" providerId="LiveId" clId="{A9B5F68C-B211-45B5-9697-E0D412731FDF}" dt="2022-02-15T07:39:54.883" v="590"/>
          <ac:spMkLst>
            <pc:docMk/>
            <pc:sldMk cId="947633715" sldId="1771"/>
            <ac:spMk id="19" creationId="{78EBC43C-92B7-4BEE-B97C-46BC3C82E6B3}"/>
          </ac:spMkLst>
        </pc:spChg>
        <pc:spChg chg="mod topLvl">
          <ac:chgData name="张 鑫" userId="2f2870ad27165835" providerId="LiveId" clId="{A9B5F68C-B211-45B5-9697-E0D412731FDF}" dt="2022-02-15T08:22:40.788" v="1253" actId="1076"/>
          <ac:spMkLst>
            <pc:docMk/>
            <pc:sldMk cId="947633715" sldId="1771"/>
            <ac:spMk id="21" creationId="{5A410468-CAC7-437E-B03E-5E54D01B4C85}"/>
          </ac:spMkLst>
        </pc:spChg>
        <pc:spChg chg="mod topLvl">
          <ac:chgData name="张 鑫" userId="2f2870ad27165835" providerId="LiveId" clId="{A9B5F68C-B211-45B5-9697-E0D412731FDF}" dt="2022-02-15T07:40:44.773" v="605"/>
          <ac:spMkLst>
            <pc:docMk/>
            <pc:sldMk cId="947633715" sldId="1771"/>
            <ac:spMk id="23" creationId="{0BA5CF6C-8A0B-4118-BB1B-345E7CF0CD37}"/>
          </ac:spMkLst>
        </pc:spChg>
        <pc:spChg chg="mod topLvl">
          <ac:chgData name="张 鑫" userId="2f2870ad27165835" providerId="LiveId" clId="{A9B5F68C-B211-45B5-9697-E0D412731FDF}" dt="2022-02-15T07:40:38.793" v="603" actId="207"/>
          <ac:spMkLst>
            <pc:docMk/>
            <pc:sldMk cId="947633715" sldId="1771"/>
            <ac:spMk id="24" creationId="{F0F95939-E85B-416E-8B91-CC5B96E28931}"/>
          </ac:spMkLst>
        </pc:spChg>
        <pc:spChg chg="add del mod">
          <ac:chgData name="张 鑫" userId="2f2870ad27165835" providerId="LiveId" clId="{A9B5F68C-B211-45B5-9697-E0D412731FDF}" dt="2022-02-15T07:30:35.071" v="546" actId="478"/>
          <ac:spMkLst>
            <pc:docMk/>
            <pc:sldMk cId="947633715" sldId="1771"/>
            <ac:spMk id="29" creationId="{9A7DA3E4-B5F9-4E14-8639-2A66CBCCC58F}"/>
          </ac:spMkLst>
        </pc:spChg>
        <pc:spChg chg="add del mod">
          <ac:chgData name="张 鑫" userId="2f2870ad27165835" providerId="LiveId" clId="{A9B5F68C-B211-45B5-9697-E0D412731FDF}" dt="2022-02-15T07:30:35.071" v="546" actId="478"/>
          <ac:spMkLst>
            <pc:docMk/>
            <pc:sldMk cId="947633715" sldId="1771"/>
            <ac:spMk id="30" creationId="{69ED0542-045C-476E-A772-6A66D2CA7924}"/>
          </ac:spMkLst>
        </pc:spChg>
        <pc:spChg chg="add del mod">
          <ac:chgData name="张 鑫" userId="2f2870ad27165835" providerId="LiveId" clId="{A9B5F68C-B211-45B5-9697-E0D412731FDF}" dt="2022-02-15T07:40:09.511" v="599" actId="478"/>
          <ac:spMkLst>
            <pc:docMk/>
            <pc:sldMk cId="947633715" sldId="1771"/>
            <ac:spMk id="31" creationId="{C90A2D72-B2EC-4F93-8698-EAA2B7D755CB}"/>
          </ac:spMkLst>
        </pc:spChg>
        <pc:spChg chg="add del mod">
          <ac:chgData name="张 鑫" userId="2f2870ad27165835" providerId="LiveId" clId="{A9B5F68C-B211-45B5-9697-E0D412731FDF}" dt="2022-02-15T07:40:09.511" v="599" actId="478"/>
          <ac:spMkLst>
            <pc:docMk/>
            <pc:sldMk cId="947633715" sldId="1771"/>
            <ac:spMk id="32" creationId="{D236A849-AA90-47CB-BAE2-7DABD1E32C57}"/>
          </ac:spMkLst>
        </pc:spChg>
        <pc:spChg chg="add del mod">
          <ac:chgData name="张 鑫" userId="2f2870ad27165835" providerId="LiveId" clId="{A9B5F68C-B211-45B5-9697-E0D412731FDF}" dt="2022-02-15T07:40:09.511" v="599" actId="478"/>
          <ac:spMkLst>
            <pc:docMk/>
            <pc:sldMk cId="947633715" sldId="1771"/>
            <ac:spMk id="33" creationId="{5AE3177C-E283-4171-B297-8F0EED81D445}"/>
          </ac:spMkLst>
        </pc:spChg>
        <pc:grpChg chg="add del mod">
          <ac:chgData name="张 鑫" userId="2f2870ad27165835" providerId="LiveId" clId="{A9B5F68C-B211-45B5-9697-E0D412731FDF}" dt="2022-02-15T03:31:31.976" v="129" actId="165"/>
          <ac:grpSpMkLst>
            <pc:docMk/>
            <pc:sldMk cId="947633715" sldId="1771"/>
            <ac:grpSpMk id="2" creationId="{14A51912-CEC8-46BC-A25F-2B5CECB14AA4}"/>
          </ac:grpSpMkLst>
        </pc:grpChg>
        <pc:grpChg chg="add del mod">
          <ac:chgData name="张 鑫" userId="2f2870ad27165835" providerId="LiveId" clId="{A9B5F68C-B211-45B5-9697-E0D412731FDF}" dt="2022-02-15T03:32:06.279" v="136" actId="165"/>
          <ac:grpSpMkLst>
            <pc:docMk/>
            <pc:sldMk cId="947633715" sldId="1771"/>
            <ac:grpSpMk id="3" creationId="{1082EBC6-A03E-41B0-B551-8E734FC3AC1A}"/>
          </ac:grpSpMkLst>
        </pc:grpChg>
        <pc:grpChg chg="add del mod">
          <ac:chgData name="张 鑫" userId="2f2870ad27165835" providerId="LiveId" clId="{A9B5F68C-B211-45B5-9697-E0D412731FDF}" dt="2022-02-15T03:32:28.648" v="140" actId="165"/>
          <ac:grpSpMkLst>
            <pc:docMk/>
            <pc:sldMk cId="947633715" sldId="1771"/>
            <ac:grpSpMk id="4" creationId="{B0D54578-3E7E-4722-A320-3278AA52BE90}"/>
          </ac:grpSpMkLst>
        </pc:grpChg>
        <pc:grpChg chg="add del mod">
          <ac:chgData name="张 鑫" userId="2f2870ad27165835" providerId="LiveId" clId="{A9B5F68C-B211-45B5-9697-E0D412731FDF}" dt="2022-02-15T07:40:23.211" v="600" actId="165"/>
          <ac:grpSpMkLst>
            <pc:docMk/>
            <pc:sldMk cId="947633715" sldId="1771"/>
            <ac:grpSpMk id="5" creationId="{87D1FF2A-D1FE-4CD0-86A9-02197A164920}"/>
          </ac:grpSpMkLst>
        </pc:grpChg>
        <pc:grpChg chg="del mod">
          <ac:chgData name="张 鑫" userId="2f2870ad27165835" providerId="LiveId" clId="{A9B5F68C-B211-45B5-9697-E0D412731FDF}" dt="2022-02-15T06:41:19.769" v="380" actId="21"/>
          <ac:grpSpMkLst>
            <pc:docMk/>
            <pc:sldMk cId="947633715" sldId="1771"/>
            <ac:grpSpMk id="10" creationId="{6DB4CFCA-6CE3-41CA-9F62-422052CE5E29}"/>
          </ac:grpSpMkLst>
        </pc:grpChg>
        <pc:grpChg chg="mod">
          <ac:chgData name="张 鑫" userId="2f2870ad27165835" providerId="LiveId" clId="{A9B5F68C-B211-45B5-9697-E0D412731FDF}" dt="2022-02-15T03:30:18.579" v="97" actId="12788"/>
          <ac:grpSpMkLst>
            <pc:docMk/>
            <pc:sldMk cId="947633715" sldId="1771"/>
            <ac:grpSpMk id="11" creationId="{7E42DA32-934C-4078-AAE9-C428480A0A0F}"/>
          </ac:grpSpMkLst>
        </pc:grpChg>
        <pc:grpChg chg="del">
          <ac:chgData name="张 鑫" userId="2f2870ad27165835" providerId="LiveId" clId="{A9B5F68C-B211-45B5-9697-E0D412731FDF}" dt="2022-02-15T03:31:57.030" v="132" actId="165"/>
          <ac:grpSpMkLst>
            <pc:docMk/>
            <pc:sldMk cId="947633715" sldId="1771"/>
            <ac:grpSpMk id="22" creationId="{56FEBFC2-C0D4-4FF7-B4B0-4F823B4CF0D8}"/>
          </ac:grpSpMkLst>
        </pc:grpChg>
        <pc:picChg chg="add del mod">
          <ac:chgData name="张 鑫" userId="2f2870ad27165835" providerId="LiveId" clId="{A9B5F68C-B211-45B5-9697-E0D412731FDF}" dt="2022-02-15T06:41:19.769" v="380" actId="21"/>
          <ac:picMkLst>
            <pc:docMk/>
            <pc:sldMk cId="947633715" sldId="1771"/>
            <ac:picMk id="18" creationId="{8C061CD1-83BD-487D-AB84-6D93DEC66A98}"/>
          </ac:picMkLst>
        </pc:picChg>
        <pc:picChg chg="add mod">
          <ac:chgData name="张 鑫" userId="2f2870ad27165835" providerId="LiveId" clId="{A9B5F68C-B211-45B5-9697-E0D412731FDF}" dt="2022-02-15T03:34:13.269" v="156" actId="1076"/>
          <ac:picMkLst>
            <pc:docMk/>
            <pc:sldMk cId="947633715" sldId="1771"/>
            <ac:picMk id="25" creationId="{009E8EEC-A280-41C8-BC97-C1842602F4A0}"/>
          </ac:picMkLst>
        </pc:picChg>
        <pc:picChg chg="del">
          <ac:chgData name="张 鑫" userId="2f2870ad27165835" providerId="LiveId" clId="{A9B5F68C-B211-45B5-9697-E0D412731FDF}" dt="2022-02-15T06:41:19.769" v="380" actId="21"/>
          <ac:picMkLst>
            <pc:docMk/>
            <pc:sldMk cId="947633715" sldId="1771"/>
            <ac:picMk id="26" creationId="{056F8AEE-7EB2-4E93-8724-71EB9E709476}"/>
          </ac:picMkLst>
        </pc:picChg>
        <pc:picChg chg="del">
          <ac:chgData name="张 鑫" userId="2f2870ad27165835" providerId="LiveId" clId="{A9B5F68C-B211-45B5-9697-E0D412731FDF}" dt="2022-02-15T03:30:04.248" v="92" actId="478"/>
          <ac:picMkLst>
            <pc:docMk/>
            <pc:sldMk cId="947633715" sldId="1771"/>
            <ac:picMk id="27" creationId="{BC027521-8F1E-4A13-94D7-E3E38FF088E0}"/>
          </ac:picMkLst>
        </pc:picChg>
        <pc:picChg chg="add mod">
          <ac:chgData name="张 鑫" userId="2f2870ad27165835" providerId="LiveId" clId="{A9B5F68C-B211-45B5-9697-E0D412731FDF}" dt="2022-02-15T06:41:31" v="383"/>
          <ac:picMkLst>
            <pc:docMk/>
            <pc:sldMk cId="947633715" sldId="1771"/>
            <ac:picMk id="28" creationId="{1D8732AC-632D-48D0-A3E8-B0B6C15CC6C6}"/>
          </ac:picMkLst>
        </pc:picChg>
      </pc:sldChg>
      <pc:sldChg chg="modSp del mod">
        <pc:chgData name="张 鑫" userId="2f2870ad27165835" providerId="LiveId" clId="{A9B5F68C-B211-45B5-9697-E0D412731FDF}" dt="2022-02-15T08:08:45.771" v="899" actId="47"/>
        <pc:sldMkLst>
          <pc:docMk/>
          <pc:sldMk cId="3321652456" sldId="1772"/>
        </pc:sldMkLst>
        <pc:picChg chg="mod">
          <ac:chgData name="张 鑫" userId="2f2870ad27165835" providerId="LiveId" clId="{A9B5F68C-B211-45B5-9697-E0D412731FDF}" dt="2022-02-15T03:28:10.599" v="49" actId="1076"/>
          <ac:picMkLst>
            <pc:docMk/>
            <pc:sldMk cId="3321652456" sldId="1772"/>
            <ac:picMk id="33" creationId="{205EBF9C-3E98-4E28-9756-1FF6254CAD88}"/>
          </ac:picMkLst>
        </pc:picChg>
      </pc:sldChg>
      <pc:sldChg chg="del">
        <pc:chgData name="张 鑫" userId="2f2870ad27165835" providerId="LiveId" clId="{A9B5F68C-B211-45B5-9697-E0D412731FDF}" dt="2022-02-15T08:20:10.031" v="1200" actId="47"/>
        <pc:sldMkLst>
          <pc:docMk/>
          <pc:sldMk cId="1992721307" sldId="1773"/>
        </pc:sldMkLst>
      </pc:sldChg>
      <pc:sldChg chg="addSp delSp modSp add mod modClrScheme chgLayout">
        <pc:chgData name="张 鑫" userId="2f2870ad27165835" providerId="LiveId" clId="{A9B5F68C-B211-45B5-9697-E0D412731FDF}" dt="2022-02-15T08:23:24.801" v="1267" actId="20577"/>
        <pc:sldMkLst>
          <pc:docMk/>
          <pc:sldMk cId="228948642" sldId="1774"/>
        </pc:sldMkLst>
        <pc:spChg chg="mod">
          <ac:chgData name="张 鑫" userId="2f2870ad27165835" providerId="LiveId" clId="{A9B5F68C-B211-45B5-9697-E0D412731FDF}" dt="2022-02-15T07:38:47.212" v="573"/>
          <ac:spMkLst>
            <pc:docMk/>
            <pc:sldMk cId="228948642" sldId="1774"/>
            <ac:spMk id="12" creationId="{D7641A81-E7FA-46B3-9F6B-4ACBB4A6F237}"/>
          </ac:spMkLst>
        </pc:spChg>
        <pc:spChg chg="add del mod">
          <ac:chgData name="张 鑫" userId="2f2870ad27165835" providerId="LiveId" clId="{A9B5F68C-B211-45B5-9697-E0D412731FDF}" dt="2022-02-15T03:43:13.917" v="330" actId="478"/>
          <ac:spMkLst>
            <pc:docMk/>
            <pc:sldMk cId="228948642" sldId="1774"/>
            <ac:spMk id="13" creationId="{C6E998CC-3DC2-4DB5-B824-5A4E58F8F733}"/>
          </ac:spMkLst>
        </pc:spChg>
        <pc:spChg chg="add del mod">
          <ac:chgData name="张 鑫" userId="2f2870ad27165835" providerId="LiveId" clId="{A9B5F68C-B211-45B5-9697-E0D412731FDF}" dt="2022-02-15T03:43:24.970" v="338" actId="21"/>
          <ac:spMkLst>
            <pc:docMk/>
            <pc:sldMk cId="228948642" sldId="1774"/>
            <ac:spMk id="14" creationId="{A761842C-03B4-4350-BC2C-A54015342F20}"/>
          </ac:spMkLst>
        </pc:spChg>
        <pc:spChg chg="add del mod">
          <ac:chgData name="张 鑫" userId="2f2870ad27165835" providerId="LiveId" clId="{A9B5F68C-B211-45B5-9697-E0D412731FDF}" dt="2022-02-15T03:43:13.917" v="330" actId="478"/>
          <ac:spMkLst>
            <pc:docMk/>
            <pc:sldMk cId="228948642" sldId="1774"/>
            <ac:spMk id="16" creationId="{F893D8C5-51FB-4978-AAC1-BE8007714EAA}"/>
          </ac:spMkLst>
        </pc:spChg>
        <pc:spChg chg="add del mod">
          <ac:chgData name="张 鑫" userId="2f2870ad27165835" providerId="LiveId" clId="{A9B5F68C-B211-45B5-9697-E0D412731FDF}" dt="2022-02-15T03:43:24.970" v="338" actId="21"/>
          <ac:spMkLst>
            <pc:docMk/>
            <pc:sldMk cId="228948642" sldId="1774"/>
            <ac:spMk id="17" creationId="{A1D988AB-82D7-412F-84E0-89857E5D37C5}"/>
          </ac:spMkLst>
        </pc:spChg>
        <pc:spChg chg="add del">
          <ac:chgData name="张 鑫" userId="2f2870ad27165835" providerId="LiveId" clId="{A9B5F68C-B211-45B5-9697-E0D412731FDF}" dt="2022-02-15T06:42:20.730" v="392" actId="478"/>
          <ac:spMkLst>
            <pc:docMk/>
            <pc:sldMk cId="228948642" sldId="1774"/>
            <ac:spMk id="28" creationId="{4BEE8A8C-8A3B-4EEC-9CB1-2A07C10CABD8}"/>
          </ac:spMkLst>
        </pc:spChg>
        <pc:spChg chg="add del">
          <ac:chgData name="张 鑫" userId="2f2870ad27165835" providerId="LiveId" clId="{A9B5F68C-B211-45B5-9697-E0D412731FDF}" dt="2022-02-15T06:42:20.730" v="392" actId="478"/>
          <ac:spMkLst>
            <pc:docMk/>
            <pc:sldMk cId="228948642" sldId="1774"/>
            <ac:spMk id="29" creationId="{6DB6B0B1-C823-45CA-A422-F59269966999}"/>
          </ac:spMkLst>
        </pc:spChg>
        <pc:spChg chg="add del mod">
          <ac:chgData name="张 鑫" userId="2f2870ad27165835" providerId="LiveId" clId="{A9B5F68C-B211-45B5-9697-E0D412731FDF}" dt="2022-02-15T06:42:17.459" v="391" actId="478"/>
          <ac:spMkLst>
            <pc:docMk/>
            <pc:sldMk cId="228948642" sldId="1774"/>
            <ac:spMk id="30" creationId="{FF8FF715-739D-4882-899D-1DC956A7E98C}"/>
          </ac:spMkLst>
        </pc:spChg>
        <pc:spChg chg="mod">
          <ac:chgData name="张 鑫" userId="2f2870ad27165835" providerId="LiveId" clId="{A9B5F68C-B211-45B5-9697-E0D412731FDF}" dt="2022-02-15T08:23:24.801" v="1267" actId="20577"/>
          <ac:spMkLst>
            <pc:docMk/>
            <pc:sldMk cId="228948642" sldId="1774"/>
            <ac:spMk id="31" creationId="{6F1E9E72-F0B8-45EE-8BEE-B1075155B2D1}"/>
          </ac:spMkLst>
        </pc:spChg>
        <pc:grpChg chg="add del">
          <ac:chgData name="张 鑫" userId="2f2870ad27165835" providerId="LiveId" clId="{A9B5F68C-B211-45B5-9697-E0D412731FDF}" dt="2022-02-15T06:42:17.459" v="391" actId="478"/>
          <ac:grpSpMkLst>
            <pc:docMk/>
            <pc:sldMk cId="228948642" sldId="1774"/>
            <ac:grpSpMk id="37" creationId="{98422EDC-D5DE-49AA-ACEF-3CEA4CDEF4C2}"/>
          </ac:grpSpMkLst>
        </pc:grpChg>
        <pc:picChg chg="add del">
          <ac:chgData name="张 鑫" userId="2f2870ad27165835" providerId="LiveId" clId="{A9B5F68C-B211-45B5-9697-E0D412731FDF}" dt="2022-02-15T06:42:20.730" v="392" actId="478"/>
          <ac:picMkLst>
            <pc:docMk/>
            <pc:sldMk cId="228948642" sldId="1774"/>
            <ac:picMk id="15" creationId="{AC0444AB-E442-4E4A-A2D9-E8E87469B923}"/>
          </ac:picMkLst>
        </pc:picChg>
        <pc:picChg chg="add del">
          <ac:chgData name="张 鑫" userId="2f2870ad27165835" providerId="LiveId" clId="{A9B5F68C-B211-45B5-9697-E0D412731FDF}" dt="2022-02-15T06:42:20.730" v="392" actId="478"/>
          <ac:picMkLst>
            <pc:docMk/>
            <pc:sldMk cId="228948642" sldId="1774"/>
            <ac:picMk id="33" creationId="{205EBF9C-3E98-4E28-9756-1FF6254CAD88}"/>
          </ac:picMkLst>
        </pc:picChg>
      </pc:sldChg>
      <pc:sldChg chg="addSp delSp modSp add mod modClrScheme chgLayout">
        <pc:chgData name="张 鑫" userId="2f2870ad27165835" providerId="LiveId" clId="{A9B5F68C-B211-45B5-9697-E0D412731FDF}" dt="2022-02-15T08:20:00.148" v="1199" actId="113"/>
        <pc:sldMkLst>
          <pc:docMk/>
          <pc:sldMk cId="4090105443" sldId="1775"/>
        </pc:sldMkLst>
        <pc:spChg chg="mod">
          <ac:chgData name="张 鑫" userId="2f2870ad27165835" providerId="LiveId" clId="{A9B5F68C-B211-45B5-9697-E0D412731FDF}" dt="2022-02-15T07:38:49.876" v="575"/>
          <ac:spMkLst>
            <pc:docMk/>
            <pc:sldMk cId="4090105443" sldId="1775"/>
            <ac:spMk id="12" creationId="{D7641A81-E7FA-46B3-9F6B-4ACBB4A6F237}"/>
          </ac:spMkLst>
        </pc:spChg>
        <pc:spChg chg="add del mod">
          <ac:chgData name="张 鑫" userId="2f2870ad27165835" providerId="LiveId" clId="{A9B5F68C-B211-45B5-9697-E0D412731FDF}" dt="2022-02-15T03:44:00.424" v="353" actId="478"/>
          <ac:spMkLst>
            <pc:docMk/>
            <pc:sldMk cId="4090105443" sldId="1775"/>
            <ac:spMk id="13" creationId="{0A68B715-70CF-4418-A58D-8BC7C3018D1E}"/>
          </ac:spMkLst>
        </pc:spChg>
        <pc:spChg chg="add del mod">
          <ac:chgData name="张 鑫" userId="2f2870ad27165835" providerId="LiveId" clId="{A9B5F68C-B211-45B5-9697-E0D412731FDF}" dt="2022-02-15T03:44:00.424" v="353" actId="478"/>
          <ac:spMkLst>
            <pc:docMk/>
            <pc:sldMk cId="4090105443" sldId="1775"/>
            <ac:spMk id="14" creationId="{285EB143-ADCB-4179-9DC6-7AF2426251DB}"/>
          </ac:spMkLst>
        </pc:spChg>
        <pc:spChg chg="del">
          <ac:chgData name="张 鑫" userId="2f2870ad27165835" providerId="LiveId" clId="{A9B5F68C-B211-45B5-9697-E0D412731FDF}" dt="2022-02-15T06:42:33.859" v="397" actId="478"/>
          <ac:spMkLst>
            <pc:docMk/>
            <pc:sldMk cId="4090105443" sldId="1775"/>
            <ac:spMk id="28" creationId="{4BEE8A8C-8A3B-4EEC-9CB1-2A07C10CABD8}"/>
          </ac:spMkLst>
        </pc:spChg>
        <pc:spChg chg="del">
          <ac:chgData name="张 鑫" userId="2f2870ad27165835" providerId="LiveId" clId="{A9B5F68C-B211-45B5-9697-E0D412731FDF}" dt="2022-02-15T06:42:32.947" v="396" actId="478"/>
          <ac:spMkLst>
            <pc:docMk/>
            <pc:sldMk cId="4090105443" sldId="1775"/>
            <ac:spMk id="29" creationId="{6DB6B0B1-C823-45CA-A422-F59269966999}"/>
          </ac:spMkLst>
        </pc:spChg>
        <pc:spChg chg="mod">
          <ac:chgData name="张 鑫" userId="2f2870ad27165835" providerId="LiveId" clId="{A9B5F68C-B211-45B5-9697-E0D412731FDF}" dt="2022-02-15T03:43:57.807" v="352" actId="14100"/>
          <ac:spMkLst>
            <pc:docMk/>
            <pc:sldMk cId="4090105443" sldId="1775"/>
            <ac:spMk id="30" creationId="{FF8FF715-739D-4882-899D-1DC956A7E98C}"/>
          </ac:spMkLst>
        </pc:spChg>
        <pc:spChg chg="mod">
          <ac:chgData name="张 鑫" userId="2f2870ad27165835" providerId="LiveId" clId="{A9B5F68C-B211-45B5-9697-E0D412731FDF}" dt="2022-02-15T08:20:00.148" v="1199" actId="113"/>
          <ac:spMkLst>
            <pc:docMk/>
            <pc:sldMk cId="4090105443" sldId="1775"/>
            <ac:spMk id="31" creationId="{6F1E9E72-F0B8-45EE-8BEE-B1075155B2D1}"/>
          </ac:spMkLst>
        </pc:spChg>
        <pc:picChg chg="del">
          <ac:chgData name="张 鑫" userId="2f2870ad27165835" providerId="LiveId" clId="{A9B5F68C-B211-45B5-9697-E0D412731FDF}" dt="2022-02-15T06:42:34.904" v="398" actId="478"/>
          <ac:picMkLst>
            <pc:docMk/>
            <pc:sldMk cId="4090105443" sldId="1775"/>
            <ac:picMk id="15" creationId="{AC0444AB-E442-4E4A-A2D9-E8E87469B923}"/>
          </ac:picMkLst>
        </pc:picChg>
        <pc:picChg chg="del">
          <ac:chgData name="张 鑫" userId="2f2870ad27165835" providerId="LiveId" clId="{A9B5F68C-B211-45B5-9697-E0D412731FDF}" dt="2022-02-15T06:42:31.979" v="395" actId="478"/>
          <ac:picMkLst>
            <pc:docMk/>
            <pc:sldMk cId="4090105443" sldId="1775"/>
            <ac:picMk id="33" creationId="{205EBF9C-3E98-4E28-9756-1FF6254CAD88}"/>
          </ac:picMkLst>
        </pc:picChg>
      </pc:sldChg>
      <pc:sldChg chg="modSp add mod">
        <pc:chgData name="张 鑫" userId="2f2870ad27165835" providerId="LiveId" clId="{A9B5F68C-B211-45B5-9697-E0D412731FDF}" dt="2022-02-15T08:22:58.390" v="1259" actId="1076"/>
        <pc:sldMkLst>
          <pc:docMk/>
          <pc:sldMk cId="29482442" sldId="1776"/>
        </pc:sldMkLst>
        <pc:spChg chg="mod">
          <ac:chgData name="张 鑫" userId="2f2870ad27165835" providerId="LiveId" clId="{A9B5F68C-B211-45B5-9697-E0D412731FDF}" dt="2022-02-15T08:22:58.390" v="1259" actId="1076"/>
          <ac:spMkLst>
            <pc:docMk/>
            <pc:sldMk cId="29482442" sldId="1776"/>
            <ac:spMk id="19" creationId="{78EBC43C-92B7-4BEE-B97C-46BC3C82E6B3}"/>
          </ac:spMkLst>
        </pc:spChg>
        <pc:spChg chg="mod">
          <ac:chgData name="张 鑫" userId="2f2870ad27165835" providerId="LiveId" clId="{A9B5F68C-B211-45B5-9697-E0D412731FDF}" dt="2022-02-15T08:22:58.390" v="1259" actId="1076"/>
          <ac:spMkLst>
            <pc:docMk/>
            <pc:sldMk cId="29482442" sldId="1776"/>
            <ac:spMk id="21" creationId="{5A410468-CAC7-437E-B03E-5E54D01B4C85}"/>
          </ac:spMkLst>
        </pc:spChg>
      </pc:sldChg>
      <pc:sldChg chg="add del setBg">
        <pc:chgData name="张 鑫" userId="2f2870ad27165835" providerId="LiveId" clId="{A9B5F68C-B211-45B5-9697-E0D412731FDF}" dt="2022-02-15T07:49:48.331" v="617" actId="47"/>
        <pc:sldMkLst>
          <pc:docMk/>
          <pc:sldMk cId="1663690102" sldId="1776"/>
        </pc:sldMkLst>
      </pc:sldChg>
      <pc:sldChg chg="modSp add del mod setBg chgLayout">
        <pc:chgData name="张 鑫" userId="2f2870ad27165835" providerId="LiveId" clId="{A9B5F68C-B211-45B5-9697-E0D412731FDF}" dt="2022-02-15T07:51:01.921" v="631" actId="47"/>
        <pc:sldMkLst>
          <pc:docMk/>
          <pc:sldMk cId="3192373347" sldId="1776"/>
        </pc:sldMkLst>
        <pc:spChg chg="mod">
          <ac:chgData name="张 鑫" userId="2f2870ad27165835" providerId="LiveId" clId="{A9B5F68C-B211-45B5-9697-E0D412731FDF}" dt="2022-02-15T07:50:09.798" v="625" actId="1076"/>
          <ac:spMkLst>
            <pc:docMk/>
            <pc:sldMk cId="3192373347" sldId="1776"/>
            <ac:spMk id="31" creationId="{31E3F454-ABD9-4D4E-A1F8-F0E63825B1D3}"/>
          </ac:spMkLst>
        </pc:spChg>
      </pc:sldChg>
      <pc:sldChg chg="new del mod modClrScheme chgLayout">
        <pc:chgData name="张 鑫" userId="2f2870ad27165835" providerId="LiveId" clId="{A9B5F68C-B211-45B5-9697-E0D412731FDF}" dt="2022-02-15T08:33:30.817" v="1593" actId="47"/>
        <pc:sldMkLst>
          <pc:docMk/>
          <pc:sldMk cId="642641086" sldId="1777"/>
        </pc:sldMkLst>
      </pc:sldChg>
      <pc:sldChg chg="add del setBg">
        <pc:chgData name="张 鑫" userId="2f2870ad27165835" providerId="LiveId" clId="{A9B5F68C-B211-45B5-9697-E0D412731FDF}" dt="2022-02-15T07:51:02.104" v="632" actId="47"/>
        <pc:sldMkLst>
          <pc:docMk/>
          <pc:sldMk cId="2452750169" sldId="1777"/>
        </pc:sldMkLst>
      </pc:sldChg>
      <pc:sldChg chg="add del setBg">
        <pc:chgData name="张 鑫" userId="2f2870ad27165835" providerId="LiveId" clId="{A9B5F68C-B211-45B5-9697-E0D412731FDF}" dt="2022-02-15T07:49:56.178" v="618" actId="47"/>
        <pc:sldMkLst>
          <pc:docMk/>
          <pc:sldMk cId="3308475928" sldId="1777"/>
        </pc:sldMkLst>
      </pc:sldChg>
      <pc:sldChg chg="add del setBg">
        <pc:chgData name="张 鑫" userId="2f2870ad27165835" providerId="LiveId" clId="{A9B5F68C-B211-45B5-9697-E0D412731FDF}" dt="2022-02-15T07:51:02.267" v="633" actId="47"/>
        <pc:sldMkLst>
          <pc:docMk/>
          <pc:sldMk cId="520376432" sldId="1778"/>
        </pc:sldMkLst>
      </pc:sldChg>
      <pc:sldChg chg="add del setBg">
        <pc:chgData name="张 鑫" userId="2f2870ad27165835" providerId="LiveId" clId="{A9B5F68C-B211-45B5-9697-E0D412731FDF}" dt="2022-02-15T07:49:56.533" v="619" actId="47"/>
        <pc:sldMkLst>
          <pc:docMk/>
          <pc:sldMk cId="2311427249" sldId="1778"/>
        </pc:sldMkLst>
      </pc:sldChg>
      <pc:sldChg chg="new del mod modClrScheme chgLayout">
        <pc:chgData name="张 鑫" userId="2f2870ad27165835" providerId="LiveId" clId="{A9B5F68C-B211-45B5-9697-E0D412731FDF}" dt="2022-02-15T08:33:28.747" v="1590" actId="47"/>
        <pc:sldMkLst>
          <pc:docMk/>
          <pc:sldMk cId="2520099493" sldId="1778"/>
        </pc:sldMkLst>
      </pc:sldChg>
      <pc:sldMasterChg chg="delSp mod addSldLayout delSldLayout modSldLayout sldLayoutOrd">
        <pc:chgData name="张 鑫" userId="2f2870ad27165835" providerId="LiveId" clId="{A9B5F68C-B211-45B5-9697-E0D412731FDF}" dt="2022-02-15T08:33:48.639" v="1597" actId="478"/>
        <pc:sldMasterMkLst>
          <pc:docMk/>
          <pc:sldMasterMk cId="469539810" sldId="2147483660"/>
        </pc:sldMasterMkLst>
        <pc:spChg chg="del">
          <ac:chgData name="张 鑫" userId="2f2870ad27165835" providerId="LiveId" clId="{A9B5F68C-B211-45B5-9697-E0D412731FDF}" dt="2022-02-15T07:30:29.825" v="545" actId="478"/>
          <ac:spMkLst>
            <pc:docMk/>
            <pc:sldMasterMk cId="469539810" sldId="2147483660"/>
            <ac:spMk id="7" creationId="{F361CD7B-D06F-4A21-A31D-C3C9E1634607}"/>
          </ac:spMkLst>
        </pc:spChg>
        <pc:spChg chg="del">
          <ac:chgData name="张 鑫" userId="2f2870ad27165835" providerId="LiveId" clId="{A9B5F68C-B211-45B5-9697-E0D412731FDF}" dt="2022-02-15T07:30:29.825" v="545" actId="478"/>
          <ac:spMkLst>
            <pc:docMk/>
            <pc:sldMasterMk cId="469539810" sldId="2147483660"/>
            <ac:spMk id="8" creationId="{6270AFF8-07F5-4CAB-B64E-EC0D0EAB13AF}"/>
          </ac:spMkLst>
        </pc:spChg>
        <pc:spChg chg="del">
          <ac:chgData name="张 鑫" userId="2f2870ad27165835" providerId="LiveId" clId="{A9B5F68C-B211-45B5-9697-E0D412731FDF}" dt="2022-02-15T07:30:29.825" v="545" actId="478"/>
          <ac:spMkLst>
            <pc:docMk/>
            <pc:sldMasterMk cId="469539810" sldId="2147483660"/>
            <ac:spMk id="9" creationId="{ACA34251-D61E-4FF6-85EF-44C3131237E5}"/>
          </ac:spMkLst>
        </pc:spChg>
        <pc:sldLayoutChg chg="del mod">
          <pc:chgData name="张 鑫" userId="2f2870ad27165835" providerId="LiveId" clId="{A9B5F68C-B211-45B5-9697-E0D412731FDF}" dt="2022-02-15T08:33:09.017" v="1587" actId="2696"/>
          <pc:sldLayoutMkLst>
            <pc:docMk/>
            <pc:sldMasterMk cId="469539810" sldId="2147483660"/>
            <pc:sldLayoutMk cId="4151062898" sldId="2147483667"/>
          </pc:sldLayoutMkLst>
        </pc:sldLayoutChg>
        <pc:sldLayoutChg chg="addSp delSp modSp del mod">
          <pc:chgData name="张 鑫" userId="2f2870ad27165835" providerId="LiveId" clId="{A9B5F68C-B211-45B5-9697-E0D412731FDF}" dt="2022-02-15T08:32:55.793" v="1585" actId="2696"/>
          <pc:sldLayoutMkLst>
            <pc:docMk/>
            <pc:sldMasterMk cId="469539810" sldId="2147483660"/>
            <pc:sldLayoutMk cId="3754788794" sldId="2147483672"/>
          </pc:sldLayoutMkLst>
          <pc:spChg chg="del mod">
            <ac:chgData name="张 鑫" userId="2f2870ad27165835" providerId="LiveId" clId="{A9B5F68C-B211-45B5-9697-E0D412731FDF}" dt="2022-02-15T06:45:33.604" v="400" actId="478"/>
            <ac:spMkLst>
              <pc:docMk/>
              <pc:sldMasterMk cId="469539810" sldId="2147483660"/>
              <pc:sldLayoutMk cId="3754788794" sldId="2147483672"/>
              <ac:spMk id="2" creationId="{FF89D011-EE29-4741-B7C3-6EC94EB88E73}"/>
            </ac:spMkLst>
          </pc:spChg>
          <pc:spChg chg="mod">
            <ac:chgData name="张 鑫" userId="2f2870ad27165835" providerId="LiveId" clId="{A9B5F68C-B211-45B5-9697-E0D412731FDF}" dt="2022-02-15T03:44:49.352" v="356"/>
            <ac:spMkLst>
              <pc:docMk/>
              <pc:sldMasterMk cId="469539810" sldId="2147483660"/>
              <pc:sldLayoutMk cId="3754788794" sldId="2147483672"/>
              <ac:spMk id="4" creationId="{C11D16FE-31CB-40AA-880D-5116221E27F2}"/>
            </ac:spMkLst>
          </pc:spChg>
          <pc:spChg chg="mod">
            <ac:chgData name="张 鑫" userId="2f2870ad27165835" providerId="LiveId" clId="{A9B5F68C-B211-45B5-9697-E0D412731FDF}" dt="2022-02-15T03:44:49.352" v="356"/>
            <ac:spMkLst>
              <pc:docMk/>
              <pc:sldMasterMk cId="469539810" sldId="2147483660"/>
              <pc:sldLayoutMk cId="3754788794" sldId="2147483672"/>
              <ac:spMk id="5" creationId="{59C4BE87-2F20-4D7D-8127-778360EEEDFA}"/>
            </ac:spMkLst>
          </pc:spChg>
          <pc:spChg chg="mod">
            <ac:chgData name="张 鑫" userId="2f2870ad27165835" providerId="LiveId" clId="{A9B5F68C-B211-45B5-9697-E0D412731FDF}" dt="2022-02-15T03:44:49.352" v="356"/>
            <ac:spMkLst>
              <pc:docMk/>
              <pc:sldMasterMk cId="469539810" sldId="2147483660"/>
              <pc:sldLayoutMk cId="3754788794" sldId="2147483672"/>
              <ac:spMk id="6" creationId="{361D0CD9-B80C-4DC1-B012-E929790E4AD2}"/>
            </ac:spMkLst>
          </pc:spChg>
          <pc:spChg chg="add mod">
            <ac:chgData name="张 鑫" userId="2f2870ad27165835" providerId="LiveId" clId="{A9B5F68C-B211-45B5-9697-E0D412731FDF}" dt="2022-02-15T06:45:36.780" v="401" actId="164"/>
            <ac:spMkLst>
              <pc:docMk/>
              <pc:sldMasterMk cId="469539810" sldId="2147483660"/>
              <pc:sldLayoutMk cId="3754788794" sldId="2147483672"/>
              <ac:spMk id="7" creationId="{8641DAF8-4B1E-496B-B267-10261800C6C2}"/>
            </ac:spMkLst>
          </pc:spChg>
          <pc:grpChg chg="add mod">
            <ac:chgData name="张 鑫" userId="2f2870ad27165835" providerId="LiveId" clId="{A9B5F68C-B211-45B5-9697-E0D412731FDF}" dt="2022-02-15T06:45:36.780" v="401" actId="164"/>
            <ac:grpSpMkLst>
              <pc:docMk/>
              <pc:sldMasterMk cId="469539810" sldId="2147483660"/>
              <pc:sldLayoutMk cId="3754788794" sldId="2147483672"/>
              <ac:grpSpMk id="3" creationId="{282BACC5-76D5-400A-A72D-9B03A3FA89E6}"/>
            </ac:grpSpMkLst>
          </pc:grpChg>
          <pc:grpChg chg="add del mod">
            <ac:chgData name="张 鑫" userId="2f2870ad27165835" providerId="LiveId" clId="{A9B5F68C-B211-45B5-9697-E0D412731FDF}" dt="2022-02-15T06:45:39.303" v="402" actId="21"/>
            <ac:grpSpMkLst>
              <pc:docMk/>
              <pc:sldMasterMk cId="469539810" sldId="2147483660"/>
              <pc:sldLayoutMk cId="3754788794" sldId="2147483672"/>
              <ac:grpSpMk id="8" creationId="{DF3FFBC6-5D74-4B1F-99D3-9349CE6513F5}"/>
            </ac:grpSpMkLst>
          </pc:grpChg>
        </pc:sldLayoutChg>
        <pc:sldLayoutChg chg="del">
          <pc:chgData name="张 鑫" userId="2f2870ad27165835" providerId="LiveId" clId="{A9B5F68C-B211-45B5-9697-E0D412731FDF}" dt="2022-02-15T08:33:08.601" v="1586" actId="2696"/>
          <pc:sldLayoutMkLst>
            <pc:docMk/>
            <pc:sldMasterMk cId="469539810" sldId="2147483660"/>
            <pc:sldLayoutMk cId="4210999337" sldId="2147483673"/>
          </pc:sldLayoutMkLst>
        </pc:sldLayoutChg>
        <pc:sldLayoutChg chg="addSp delSp modSp mod ord">
          <pc:chgData name="张 鑫" userId="2f2870ad27165835" providerId="LiveId" clId="{A9B5F68C-B211-45B5-9697-E0D412731FDF}" dt="2022-02-15T08:05:20.136" v="788" actId="1076"/>
          <pc:sldLayoutMkLst>
            <pc:docMk/>
            <pc:sldMasterMk cId="469539810" sldId="2147483660"/>
            <pc:sldLayoutMk cId="1294550033" sldId="2147483674"/>
          </pc:sldLayoutMkLst>
          <pc:spChg chg="mod">
            <ac:chgData name="张 鑫" userId="2f2870ad27165835" providerId="LiveId" clId="{A9B5F68C-B211-45B5-9697-E0D412731FDF}" dt="2022-02-15T06:41:21.736" v="381"/>
            <ac:spMkLst>
              <pc:docMk/>
              <pc:sldMasterMk cId="469539810" sldId="2147483660"/>
              <pc:sldLayoutMk cId="1294550033" sldId="2147483674"/>
              <ac:spMk id="15" creationId="{3D1ACE07-F200-4069-B576-95AEF66177B9}"/>
            </ac:spMkLst>
          </pc:spChg>
          <pc:spChg chg="mod">
            <ac:chgData name="张 鑫" userId="2f2870ad27165835" providerId="LiveId" clId="{A9B5F68C-B211-45B5-9697-E0D412731FDF}" dt="2022-02-15T06:41:21.736" v="381"/>
            <ac:spMkLst>
              <pc:docMk/>
              <pc:sldMasterMk cId="469539810" sldId="2147483660"/>
              <pc:sldLayoutMk cId="1294550033" sldId="2147483674"/>
              <ac:spMk id="16" creationId="{7E42BBD2-0689-41C5-96A7-2F6917971B09}"/>
            </ac:spMkLst>
          </pc:spChg>
          <pc:spChg chg="mod">
            <ac:chgData name="张 鑫" userId="2f2870ad27165835" providerId="LiveId" clId="{A9B5F68C-B211-45B5-9697-E0D412731FDF}" dt="2022-02-15T06:41:21.736" v="381"/>
            <ac:spMkLst>
              <pc:docMk/>
              <pc:sldMasterMk cId="469539810" sldId="2147483660"/>
              <pc:sldLayoutMk cId="1294550033" sldId="2147483674"/>
              <ac:spMk id="17" creationId="{BB402734-33A9-4094-9599-074D61FDE9D3}"/>
            </ac:spMkLst>
          </pc:spChg>
          <pc:spChg chg="mod">
            <ac:chgData name="张 鑫" userId="2f2870ad27165835" providerId="LiveId" clId="{A9B5F68C-B211-45B5-9697-E0D412731FDF}" dt="2022-02-15T06:41:21.736" v="381"/>
            <ac:spMkLst>
              <pc:docMk/>
              <pc:sldMasterMk cId="469539810" sldId="2147483660"/>
              <pc:sldLayoutMk cId="1294550033" sldId="2147483674"/>
              <ac:spMk id="18" creationId="{1BD14344-16D1-40CD-9CDA-7DB6239F9CDD}"/>
            </ac:spMkLst>
          </pc:spChg>
          <pc:spChg chg="del">
            <ac:chgData name="张 鑫" userId="2f2870ad27165835" providerId="LiveId" clId="{A9B5F68C-B211-45B5-9697-E0D412731FDF}" dt="2022-02-15T06:40:18.236" v="372" actId="478"/>
            <ac:spMkLst>
              <pc:docMk/>
              <pc:sldMasterMk cId="469539810" sldId="2147483660"/>
              <pc:sldLayoutMk cId="1294550033" sldId="2147483674"/>
              <ac:spMk id="19" creationId="{FD08B4AA-EEC8-4126-870C-A399EC516343}"/>
            </ac:spMkLst>
          </pc:spChg>
          <pc:spChg chg="mod">
            <ac:chgData name="张 鑫" userId="2f2870ad27165835" providerId="LiveId" clId="{A9B5F68C-B211-45B5-9697-E0D412731FDF}" dt="2022-02-15T06:41:21.736" v="381"/>
            <ac:spMkLst>
              <pc:docMk/>
              <pc:sldMasterMk cId="469539810" sldId="2147483660"/>
              <pc:sldLayoutMk cId="1294550033" sldId="2147483674"/>
              <ac:spMk id="20" creationId="{BC33579C-6F99-4D95-BEB5-DED537EE8364}"/>
            </ac:spMkLst>
          </pc:spChg>
          <pc:spChg chg="del">
            <ac:chgData name="张 鑫" userId="2f2870ad27165835" providerId="LiveId" clId="{A9B5F68C-B211-45B5-9697-E0D412731FDF}" dt="2022-02-15T06:40:18.236" v="372" actId="478"/>
            <ac:spMkLst>
              <pc:docMk/>
              <pc:sldMasterMk cId="469539810" sldId="2147483660"/>
              <pc:sldLayoutMk cId="1294550033" sldId="2147483674"/>
              <ac:spMk id="331" creationId="{D3A513C0-7CFB-4080-B0A5-81A3B4A7597A}"/>
            </ac:spMkLst>
          </pc:spChg>
          <pc:spChg chg="del">
            <ac:chgData name="张 鑫" userId="2f2870ad27165835" providerId="LiveId" clId="{A9B5F68C-B211-45B5-9697-E0D412731FDF}" dt="2022-02-15T06:40:18.236" v="372" actId="478"/>
            <ac:spMkLst>
              <pc:docMk/>
              <pc:sldMasterMk cId="469539810" sldId="2147483660"/>
              <pc:sldLayoutMk cId="1294550033" sldId="2147483674"/>
              <ac:spMk id="332" creationId="{F60F47B1-2A09-46C8-9CA8-6B4416D52931}"/>
            </ac:spMkLst>
          </pc:spChg>
          <pc:spChg chg="del">
            <ac:chgData name="张 鑫" userId="2f2870ad27165835" providerId="LiveId" clId="{A9B5F68C-B211-45B5-9697-E0D412731FDF}" dt="2022-02-15T06:40:18.236" v="372" actId="478"/>
            <ac:spMkLst>
              <pc:docMk/>
              <pc:sldMasterMk cId="469539810" sldId="2147483660"/>
              <pc:sldLayoutMk cId="1294550033" sldId="2147483674"/>
              <ac:spMk id="333" creationId="{6FBF77CC-676A-4D02-85BE-77101AC4D248}"/>
            </ac:spMkLst>
          </pc:spChg>
          <pc:spChg chg="del">
            <ac:chgData name="张 鑫" userId="2f2870ad27165835" providerId="LiveId" clId="{A9B5F68C-B211-45B5-9697-E0D412731FDF}" dt="2022-02-15T06:40:18.236" v="372" actId="478"/>
            <ac:spMkLst>
              <pc:docMk/>
              <pc:sldMasterMk cId="469539810" sldId="2147483660"/>
              <pc:sldLayoutMk cId="1294550033" sldId="2147483674"/>
              <ac:spMk id="336" creationId="{FD969CC4-1342-4DA2-BA32-DB7FE691A5B0}"/>
            </ac:spMkLst>
          </pc:spChg>
          <pc:spChg chg="del">
            <ac:chgData name="张 鑫" userId="2f2870ad27165835" providerId="LiveId" clId="{A9B5F68C-B211-45B5-9697-E0D412731FDF}" dt="2022-02-15T06:40:18.236" v="372" actId="478"/>
            <ac:spMkLst>
              <pc:docMk/>
              <pc:sldMasterMk cId="469539810" sldId="2147483660"/>
              <pc:sldLayoutMk cId="1294550033" sldId="2147483674"/>
              <ac:spMk id="337" creationId="{C6AB1308-D0C7-44BE-9D91-519E9FBA38AD}"/>
            </ac:spMkLst>
          </pc:spChg>
          <pc:spChg chg="del">
            <ac:chgData name="张 鑫" userId="2f2870ad27165835" providerId="LiveId" clId="{A9B5F68C-B211-45B5-9697-E0D412731FDF}" dt="2022-02-15T06:40:18.236" v="372" actId="478"/>
            <ac:spMkLst>
              <pc:docMk/>
              <pc:sldMasterMk cId="469539810" sldId="2147483660"/>
              <pc:sldLayoutMk cId="1294550033" sldId="2147483674"/>
              <ac:spMk id="338" creationId="{3F9240C9-3BE4-4A4F-89AD-0BF105244768}"/>
            </ac:spMkLst>
          </pc:spChg>
          <pc:spChg chg="del">
            <ac:chgData name="张 鑫" userId="2f2870ad27165835" providerId="LiveId" clId="{A9B5F68C-B211-45B5-9697-E0D412731FDF}" dt="2022-02-15T06:40:18.236" v="372" actId="478"/>
            <ac:spMkLst>
              <pc:docMk/>
              <pc:sldMasterMk cId="469539810" sldId="2147483660"/>
              <pc:sldLayoutMk cId="1294550033" sldId="2147483674"/>
              <ac:spMk id="339" creationId="{1988F567-1289-4EB6-AFA2-5CD342C69C44}"/>
            </ac:spMkLst>
          </pc:spChg>
          <pc:spChg chg="del">
            <ac:chgData name="张 鑫" userId="2f2870ad27165835" providerId="LiveId" clId="{A9B5F68C-B211-45B5-9697-E0D412731FDF}" dt="2022-02-15T06:40:18.236" v="372" actId="478"/>
            <ac:spMkLst>
              <pc:docMk/>
              <pc:sldMasterMk cId="469539810" sldId="2147483660"/>
              <pc:sldLayoutMk cId="1294550033" sldId="2147483674"/>
              <ac:spMk id="340" creationId="{AC6A3CCA-4097-4D8D-BE92-D8B91E955898}"/>
            </ac:spMkLst>
          </pc:spChg>
          <pc:grpChg chg="add mod">
            <ac:chgData name="张 鑫" userId="2f2870ad27165835" providerId="LiveId" clId="{A9B5F68C-B211-45B5-9697-E0D412731FDF}" dt="2022-02-15T06:41:21.736" v="381"/>
            <ac:grpSpMkLst>
              <pc:docMk/>
              <pc:sldMasterMk cId="469539810" sldId="2147483660"/>
              <pc:sldLayoutMk cId="1294550033" sldId="2147483674"/>
              <ac:grpSpMk id="13" creationId="{08DD4DE5-8556-46D6-AD4B-F08849768FD0}"/>
            </ac:grpSpMkLst>
          </pc:grpChg>
          <pc:grpChg chg="mod">
            <ac:chgData name="张 鑫" userId="2f2870ad27165835" providerId="LiveId" clId="{A9B5F68C-B211-45B5-9697-E0D412731FDF}" dt="2022-02-15T06:41:21.736" v="381"/>
            <ac:grpSpMkLst>
              <pc:docMk/>
              <pc:sldMasterMk cId="469539810" sldId="2147483660"/>
              <pc:sldLayoutMk cId="1294550033" sldId="2147483674"/>
              <ac:grpSpMk id="14" creationId="{4182E943-BF7E-47E9-8905-C6AC7F0AAA4D}"/>
            </ac:grpSpMkLst>
          </pc:grpChg>
          <pc:picChg chg="add mod">
            <ac:chgData name="张 鑫" userId="2f2870ad27165835" providerId="LiveId" clId="{A9B5F68C-B211-45B5-9697-E0D412731FDF}" dt="2022-02-15T08:05:20.136" v="788" actId="1076"/>
            <ac:picMkLst>
              <pc:docMk/>
              <pc:sldMasterMk cId="469539810" sldId="2147483660"/>
              <pc:sldLayoutMk cId="1294550033" sldId="2147483674"/>
              <ac:picMk id="12" creationId="{7F2FBCC1-D1F0-4CBD-BEDC-791BD662DFAC}"/>
            </ac:picMkLst>
          </pc:picChg>
          <pc:picChg chg="add del mod">
            <ac:chgData name="张 鑫" userId="2f2870ad27165835" providerId="LiveId" clId="{A9B5F68C-B211-45B5-9697-E0D412731FDF}" dt="2022-02-15T06:41:29.206" v="382" actId="21"/>
            <ac:picMkLst>
              <pc:docMk/>
              <pc:sldMasterMk cId="469539810" sldId="2147483660"/>
              <pc:sldLayoutMk cId="1294550033" sldId="2147483674"/>
              <ac:picMk id="21" creationId="{1A53D441-8388-4621-BD04-D450866DC47C}"/>
            </ac:picMkLst>
          </pc:picChg>
          <pc:picChg chg="del">
            <ac:chgData name="张 鑫" userId="2f2870ad27165835" providerId="LiveId" clId="{A9B5F68C-B211-45B5-9697-E0D412731FDF}" dt="2022-02-15T06:40:18.236" v="372" actId="478"/>
            <ac:picMkLst>
              <pc:docMk/>
              <pc:sldMasterMk cId="469539810" sldId="2147483660"/>
              <pc:sldLayoutMk cId="1294550033" sldId="2147483674"/>
              <ac:picMk id="335" creationId="{E7AF98E5-94A8-41FA-971F-604177C20849}"/>
            </ac:picMkLst>
          </pc:picChg>
        </pc:sldLayoutChg>
        <pc:sldLayoutChg chg="addSp delSp modSp mod ord">
          <pc:chgData name="张 鑫" userId="2f2870ad27165835" providerId="LiveId" clId="{A9B5F68C-B211-45B5-9697-E0D412731FDF}" dt="2022-02-15T07:41:11.467" v="610" actId="113"/>
          <pc:sldLayoutMkLst>
            <pc:docMk/>
            <pc:sldMasterMk cId="469539810" sldId="2147483660"/>
            <pc:sldLayoutMk cId="1778136540" sldId="2147483675"/>
          </pc:sldLayoutMkLst>
          <pc:spChg chg="add mod">
            <ac:chgData name="张 鑫" userId="2f2870ad27165835" providerId="LiveId" clId="{A9B5F68C-B211-45B5-9697-E0D412731FDF}" dt="2022-02-15T06:41:40.858" v="385"/>
            <ac:spMkLst>
              <pc:docMk/>
              <pc:sldMasterMk cId="469539810" sldId="2147483660"/>
              <pc:sldLayoutMk cId="1778136540" sldId="2147483675"/>
              <ac:spMk id="9" creationId="{B059F653-B443-463A-AE25-096C090847A8}"/>
            </ac:spMkLst>
          </pc:spChg>
          <pc:spChg chg="add mod">
            <ac:chgData name="张 鑫" userId="2f2870ad27165835" providerId="LiveId" clId="{A9B5F68C-B211-45B5-9697-E0D412731FDF}" dt="2022-02-15T06:41:40.858" v="385"/>
            <ac:spMkLst>
              <pc:docMk/>
              <pc:sldMasterMk cId="469539810" sldId="2147483660"/>
              <pc:sldLayoutMk cId="1778136540" sldId="2147483675"/>
              <ac:spMk id="10" creationId="{5C5EFE99-2911-4575-9A6D-1E89673AEB61}"/>
            </ac:spMkLst>
          </pc:spChg>
          <pc:spChg chg="add mod">
            <ac:chgData name="张 鑫" userId="2f2870ad27165835" providerId="LiveId" clId="{A9B5F68C-B211-45B5-9697-E0D412731FDF}" dt="2022-02-15T07:41:11.467" v="610" actId="113"/>
            <ac:spMkLst>
              <pc:docMk/>
              <pc:sldMasterMk cId="469539810" sldId="2147483660"/>
              <pc:sldLayoutMk cId="1778136540" sldId="2147483675"/>
              <ac:spMk id="12" creationId="{ABEAC2CA-C49D-422D-9AD9-FCF5E854AA3C}"/>
            </ac:spMkLst>
          </pc:spChg>
          <pc:spChg chg="add mod">
            <ac:chgData name="张 鑫" userId="2f2870ad27165835" providerId="LiveId" clId="{A9B5F68C-B211-45B5-9697-E0D412731FDF}" dt="2022-02-15T07:41:11.467" v="610" actId="113"/>
            <ac:spMkLst>
              <pc:docMk/>
              <pc:sldMasterMk cId="469539810" sldId="2147483660"/>
              <pc:sldLayoutMk cId="1778136540" sldId="2147483675"/>
              <ac:spMk id="13" creationId="{301B814D-C074-43AD-8EEB-036164F83FE3}"/>
            </ac:spMkLst>
          </pc:spChg>
          <pc:spChg chg="del">
            <ac:chgData name="张 鑫" userId="2f2870ad27165835" providerId="LiveId" clId="{A9B5F68C-B211-45B5-9697-E0D412731FDF}" dt="2022-02-15T06:40:20.331" v="373" actId="478"/>
            <ac:spMkLst>
              <pc:docMk/>
              <pc:sldMasterMk cId="469539810" sldId="2147483660"/>
              <pc:sldLayoutMk cId="1778136540" sldId="2147483675"/>
              <ac:spMk id="311" creationId="{B6CB9965-A024-4FA7-BA9D-E7AF3046D382}"/>
            </ac:spMkLst>
          </pc:spChg>
          <pc:spChg chg="del">
            <ac:chgData name="张 鑫" userId="2f2870ad27165835" providerId="LiveId" clId="{A9B5F68C-B211-45B5-9697-E0D412731FDF}" dt="2022-02-15T06:40:20.331" v="373" actId="478"/>
            <ac:spMkLst>
              <pc:docMk/>
              <pc:sldMasterMk cId="469539810" sldId="2147483660"/>
              <pc:sldLayoutMk cId="1778136540" sldId="2147483675"/>
              <ac:spMk id="312" creationId="{B92BB88F-0516-41AD-812A-747BFBB07150}"/>
            </ac:spMkLst>
          </pc:spChg>
          <pc:grpChg chg="del">
            <ac:chgData name="张 鑫" userId="2f2870ad27165835" providerId="LiveId" clId="{A9B5F68C-B211-45B5-9697-E0D412731FDF}" dt="2022-02-15T06:40:20.331" v="373" actId="478"/>
            <ac:grpSpMkLst>
              <pc:docMk/>
              <pc:sldMasterMk cId="469539810" sldId="2147483660"/>
              <pc:sldLayoutMk cId="1778136540" sldId="2147483675"/>
              <ac:grpSpMk id="308" creationId="{34534DA1-5695-45BE-BBB7-CA640FD28EB5}"/>
            </ac:grpSpMkLst>
          </pc:grpChg>
          <pc:picChg chg="add mod">
            <ac:chgData name="张 鑫" userId="2f2870ad27165835" providerId="LiveId" clId="{A9B5F68C-B211-45B5-9697-E0D412731FDF}" dt="2022-02-15T07:30:17.438" v="542" actId="1076"/>
            <ac:picMkLst>
              <pc:docMk/>
              <pc:sldMasterMk cId="469539810" sldId="2147483660"/>
              <pc:sldLayoutMk cId="1778136540" sldId="2147483675"/>
              <ac:picMk id="11" creationId="{DBC14323-A5B9-4BCC-A009-8615246BE2FD}"/>
            </ac:picMkLst>
          </pc:picChg>
          <pc:picChg chg="del">
            <ac:chgData name="张 鑫" userId="2f2870ad27165835" providerId="LiveId" clId="{A9B5F68C-B211-45B5-9697-E0D412731FDF}" dt="2022-02-15T06:40:20.331" v="373" actId="478"/>
            <ac:picMkLst>
              <pc:docMk/>
              <pc:sldMasterMk cId="469539810" sldId="2147483660"/>
              <pc:sldLayoutMk cId="1778136540" sldId="2147483675"/>
              <ac:picMk id="313" creationId="{8136B9F8-72F8-4050-9F76-396A00E8DCA0}"/>
            </ac:picMkLst>
          </pc:picChg>
          <pc:picChg chg="del">
            <ac:chgData name="张 鑫" userId="2f2870ad27165835" providerId="LiveId" clId="{A9B5F68C-B211-45B5-9697-E0D412731FDF}" dt="2022-02-15T06:40:20.331" v="373" actId="478"/>
            <ac:picMkLst>
              <pc:docMk/>
              <pc:sldMasterMk cId="469539810" sldId="2147483660"/>
              <pc:sldLayoutMk cId="1778136540" sldId="2147483675"/>
              <ac:picMk id="314" creationId="{45D6E46A-16B1-42DA-833B-261D05B4134A}"/>
            </ac:picMkLst>
          </pc:picChg>
        </pc:sldLayoutChg>
        <pc:sldLayoutChg chg="addSp delSp modSp mod ord">
          <pc:chgData name="张 鑫" userId="2f2870ad27165835" providerId="LiveId" clId="{A9B5F68C-B211-45B5-9697-E0D412731FDF}" dt="2022-02-15T07:30:20.235" v="544" actId="1076"/>
          <pc:sldLayoutMkLst>
            <pc:docMk/>
            <pc:sldMasterMk cId="469539810" sldId="2147483660"/>
            <pc:sldLayoutMk cId="2619939775" sldId="2147483676"/>
          </pc:sldLayoutMkLst>
          <pc:spChg chg="del">
            <ac:chgData name="张 鑫" userId="2f2870ad27165835" providerId="LiveId" clId="{A9B5F68C-B211-45B5-9697-E0D412731FDF}" dt="2022-02-15T06:40:22.039" v="374" actId="478"/>
            <ac:spMkLst>
              <pc:docMk/>
              <pc:sldMasterMk cId="469539810" sldId="2147483660"/>
              <pc:sldLayoutMk cId="2619939775" sldId="2147483676"/>
              <ac:spMk id="5" creationId="{16A021FD-68CC-43C8-94D2-AAB18FD2A038}"/>
            </ac:spMkLst>
          </pc:spChg>
          <pc:spChg chg="del">
            <ac:chgData name="张 鑫" userId="2f2870ad27165835" providerId="LiveId" clId="{A9B5F68C-B211-45B5-9697-E0D412731FDF}" dt="2022-02-15T06:40:22.039" v="374" actId="478"/>
            <ac:spMkLst>
              <pc:docMk/>
              <pc:sldMasterMk cId="469539810" sldId="2147483660"/>
              <pc:sldLayoutMk cId="2619939775" sldId="2147483676"/>
              <ac:spMk id="8" creationId="{503BE5C1-8D4A-491D-AABF-87FEEC209E4F}"/>
            </ac:spMkLst>
          </pc:spChg>
          <pc:spChg chg="add mod">
            <ac:chgData name="张 鑫" userId="2f2870ad27165835" providerId="LiveId" clId="{A9B5F68C-B211-45B5-9697-E0D412731FDF}" dt="2022-02-15T06:41:59.936" v="388"/>
            <ac:spMkLst>
              <pc:docMk/>
              <pc:sldMasterMk cId="469539810" sldId="2147483660"/>
              <pc:sldLayoutMk cId="2619939775" sldId="2147483676"/>
              <ac:spMk id="12" creationId="{DB7BC3D1-597A-4C5C-A86D-7AA404104940}"/>
            </ac:spMkLst>
          </pc:spChg>
          <pc:spChg chg="add mod">
            <ac:chgData name="张 鑫" userId="2f2870ad27165835" providerId="LiveId" clId="{A9B5F68C-B211-45B5-9697-E0D412731FDF}" dt="2022-02-15T06:41:59.936" v="388"/>
            <ac:spMkLst>
              <pc:docMk/>
              <pc:sldMasterMk cId="469539810" sldId="2147483660"/>
              <pc:sldLayoutMk cId="2619939775" sldId="2147483676"/>
              <ac:spMk id="13" creationId="{36AB3EBC-318A-44F1-A703-0E1BDC46E574}"/>
            </ac:spMkLst>
          </pc:spChg>
          <pc:grpChg chg="del">
            <ac:chgData name="张 鑫" userId="2f2870ad27165835" providerId="LiveId" clId="{A9B5F68C-B211-45B5-9697-E0D412731FDF}" dt="2022-02-15T06:40:22.039" v="374" actId="478"/>
            <ac:grpSpMkLst>
              <pc:docMk/>
              <pc:sldMasterMk cId="469539810" sldId="2147483660"/>
              <pc:sldLayoutMk cId="2619939775" sldId="2147483676"/>
              <ac:grpSpMk id="9" creationId="{AEDF7065-5322-469A-A478-3740B5EFEEA8}"/>
            </ac:grpSpMkLst>
          </pc:grpChg>
          <pc:picChg chg="add mod">
            <ac:chgData name="张 鑫" userId="2f2870ad27165835" providerId="LiveId" clId="{A9B5F68C-B211-45B5-9697-E0D412731FDF}" dt="2022-02-15T06:41:59.936" v="388"/>
            <ac:picMkLst>
              <pc:docMk/>
              <pc:sldMasterMk cId="469539810" sldId="2147483660"/>
              <pc:sldLayoutMk cId="2619939775" sldId="2147483676"/>
              <ac:picMk id="7" creationId="{07B585AD-FFA7-4A57-855F-5DF16970F054}"/>
            </ac:picMkLst>
          </pc:picChg>
          <pc:picChg chg="add mod">
            <ac:chgData name="张 鑫" userId="2f2870ad27165835" providerId="LiveId" clId="{A9B5F68C-B211-45B5-9697-E0D412731FDF}" dt="2022-02-15T07:30:20.235" v="544" actId="1076"/>
            <ac:picMkLst>
              <pc:docMk/>
              <pc:sldMasterMk cId="469539810" sldId="2147483660"/>
              <pc:sldLayoutMk cId="2619939775" sldId="2147483676"/>
              <ac:picMk id="14" creationId="{E06FCCA3-14D1-45A6-B148-033FB16F68B2}"/>
            </ac:picMkLst>
          </pc:picChg>
        </pc:sldLayoutChg>
        <pc:sldLayoutChg chg="addSp delSp modSp mod ord setBg">
          <pc:chgData name="张 鑫" userId="2f2870ad27165835" providerId="LiveId" clId="{A9B5F68C-B211-45B5-9697-E0D412731FDF}" dt="2022-02-15T07:52:34.284" v="659"/>
          <pc:sldLayoutMkLst>
            <pc:docMk/>
            <pc:sldMasterMk cId="469539810" sldId="2147483660"/>
            <pc:sldLayoutMk cId="1648969057" sldId="2147483677"/>
          </pc:sldLayoutMkLst>
          <pc:spChg chg="del">
            <ac:chgData name="张 鑫" userId="2f2870ad27165835" providerId="LiveId" clId="{A9B5F68C-B211-45B5-9697-E0D412731FDF}" dt="2022-02-15T06:40:25.261" v="375" actId="478"/>
            <ac:spMkLst>
              <pc:docMk/>
              <pc:sldMasterMk cId="469539810" sldId="2147483660"/>
              <pc:sldLayoutMk cId="1648969057" sldId="2147483677"/>
              <ac:spMk id="4" creationId="{AEF6664D-11A0-4014-A13F-6CB47AD0B93E}"/>
            </ac:spMkLst>
          </pc:spChg>
          <pc:spChg chg="del">
            <ac:chgData name="张 鑫" userId="2f2870ad27165835" providerId="LiveId" clId="{A9B5F68C-B211-45B5-9697-E0D412731FDF}" dt="2022-02-15T06:40:25.261" v="375" actId="478"/>
            <ac:spMkLst>
              <pc:docMk/>
              <pc:sldMasterMk cId="469539810" sldId="2147483660"/>
              <pc:sldLayoutMk cId="1648969057" sldId="2147483677"/>
              <ac:spMk id="5" creationId="{A245CA17-C62F-4307-A4EF-CD5938A6BD51}"/>
            </ac:spMkLst>
          </pc:spChg>
          <pc:spChg chg="del">
            <ac:chgData name="张 鑫" userId="2f2870ad27165835" providerId="LiveId" clId="{A9B5F68C-B211-45B5-9697-E0D412731FDF}" dt="2022-02-15T06:40:25.261" v="375" actId="478"/>
            <ac:spMkLst>
              <pc:docMk/>
              <pc:sldMasterMk cId="469539810" sldId="2147483660"/>
              <pc:sldLayoutMk cId="1648969057" sldId="2147483677"/>
              <ac:spMk id="12" creationId="{FD8327E5-1B22-4FA9-9501-97152E00685E}"/>
            </ac:spMkLst>
          </pc:spChg>
          <pc:spChg chg="mod">
            <ac:chgData name="张 鑫" userId="2f2870ad27165835" providerId="LiveId" clId="{A9B5F68C-B211-45B5-9697-E0D412731FDF}" dt="2022-02-15T06:45:40.014" v="403"/>
            <ac:spMkLst>
              <pc:docMk/>
              <pc:sldMasterMk cId="469539810" sldId="2147483660"/>
              <pc:sldLayoutMk cId="1648969057" sldId="2147483677"/>
              <ac:spMk id="14" creationId="{4EDBD088-5D95-4BE6-A767-F3FE9844D794}"/>
            </ac:spMkLst>
          </pc:spChg>
          <pc:spChg chg="mod">
            <ac:chgData name="张 鑫" userId="2f2870ad27165835" providerId="LiveId" clId="{A9B5F68C-B211-45B5-9697-E0D412731FDF}" dt="2022-02-15T06:45:40.014" v="403"/>
            <ac:spMkLst>
              <pc:docMk/>
              <pc:sldMasterMk cId="469539810" sldId="2147483660"/>
              <pc:sldLayoutMk cId="1648969057" sldId="2147483677"/>
              <ac:spMk id="15" creationId="{3F48DE8A-97BB-44B2-991F-8AF9B00F4376}"/>
            </ac:spMkLst>
          </pc:spChg>
          <pc:spChg chg="mod">
            <ac:chgData name="张 鑫" userId="2f2870ad27165835" providerId="LiveId" clId="{A9B5F68C-B211-45B5-9697-E0D412731FDF}" dt="2022-02-15T06:45:40.014" v="403"/>
            <ac:spMkLst>
              <pc:docMk/>
              <pc:sldMasterMk cId="469539810" sldId="2147483660"/>
              <pc:sldLayoutMk cId="1648969057" sldId="2147483677"/>
              <ac:spMk id="16" creationId="{F9234C65-57B6-4571-9254-1849914BB735}"/>
            </ac:spMkLst>
          </pc:spChg>
          <pc:spChg chg="mod">
            <ac:chgData name="张 鑫" userId="2f2870ad27165835" providerId="LiveId" clId="{A9B5F68C-B211-45B5-9697-E0D412731FDF}" dt="2022-02-15T06:45:40.014" v="403"/>
            <ac:spMkLst>
              <pc:docMk/>
              <pc:sldMasterMk cId="469539810" sldId="2147483660"/>
              <pc:sldLayoutMk cId="1648969057" sldId="2147483677"/>
              <ac:spMk id="17" creationId="{F381B725-D28E-4E3B-8766-6B677834319D}"/>
            </ac:spMkLst>
          </pc:spChg>
          <pc:grpChg chg="del">
            <ac:chgData name="张 鑫" userId="2f2870ad27165835" providerId="LiveId" clId="{A9B5F68C-B211-45B5-9697-E0D412731FDF}" dt="2022-02-15T06:40:25.261" v="375" actId="478"/>
            <ac:grpSpMkLst>
              <pc:docMk/>
              <pc:sldMasterMk cId="469539810" sldId="2147483660"/>
              <pc:sldLayoutMk cId="1648969057" sldId="2147483677"/>
              <ac:grpSpMk id="6" creationId="{75A10E17-8BC1-4DD8-B80F-1205D03C5D8A}"/>
            </ac:grpSpMkLst>
          </pc:grpChg>
          <pc:grpChg chg="add mod">
            <ac:chgData name="张 鑫" userId="2f2870ad27165835" providerId="LiveId" clId="{A9B5F68C-B211-45B5-9697-E0D412731FDF}" dt="2022-02-15T06:45:40.014" v="403"/>
            <ac:grpSpMkLst>
              <pc:docMk/>
              <pc:sldMasterMk cId="469539810" sldId="2147483660"/>
              <pc:sldLayoutMk cId="1648969057" sldId="2147483677"/>
              <ac:grpSpMk id="11" creationId="{4F5506C1-05F8-4F30-A45B-A65F12D30587}"/>
            </ac:grpSpMkLst>
          </pc:grpChg>
          <pc:grpChg chg="mod">
            <ac:chgData name="张 鑫" userId="2f2870ad27165835" providerId="LiveId" clId="{A9B5F68C-B211-45B5-9697-E0D412731FDF}" dt="2022-02-15T06:45:40.014" v="403"/>
            <ac:grpSpMkLst>
              <pc:docMk/>
              <pc:sldMasterMk cId="469539810" sldId="2147483660"/>
              <pc:sldLayoutMk cId="1648969057" sldId="2147483677"/>
              <ac:grpSpMk id="13" creationId="{33C38A4C-D663-48C2-BD9F-BD40E280BC32}"/>
            </ac:grpSpMkLst>
          </pc:grpChg>
          <pc:picChg chg="add mod">
            <ac:chgData name="张 鑫" userId="2f2870ad27165835" providerId="LiveId" clId="{A9B5F68C-B211-45B5-9697-E0D412731FDF}" dt="2022-02-15T07:52:34.284" v="659"/>
            <ac:picMkLst>
              <pc:docMk/>
              <pc:sldMasterMk cId="469539810" sldId="2147483660"/>
              <pc:sldLayoutMk cId="1648969057" sldId="2147483677"/>
              <ac:picMk id="18" creationId="{305E324C-987B-4CA6-BBD3-DBEF9AC89EA6}"/>
            </ac:picMkLst>
          </pc:picChg>
        </pc:sldLayoutChg>
        <pc:sldLayoutChg chg="del">
          <pc:chgData name="张 鑫" userId="2f2870ad27165835" providerId="LiveId" clId="{A9B5F68C-B211-45B5-9697-E0D412731FDF}" dt="2022-02-15T03:27:55.786" v="45" actId="47"/>
          <pc:sldLayoutMkLst>
            <pc:docMk/>
            <pc:sldMasterMk cId="469539810" sldId="2147483660"/>
            <pc:sldLayoutMk cId="4000279441" sldId="2147483677"/>
          </pc:sldLayoutMkLst>
        </pc:sldLayoutChg>
        <pc:sldLayoutChg chg="del">
          <pc:chgData name="张 鑫" userId="2f2870ad27165835" providerId="LiveId" clId="{A9B5F68C-B211-45B5-9697-E0D412731FDF}" dt="2022-02-15T03:26:35.901" v="44" actId="47"/>
          <pc:sldLayoutMkLst>
            <pc:docMk/>
            <pc:sldMasterMk cId="469539810" sldId="2147483660"/>
            <pc:sldLayoutMk cId="844086123" sldId="2147483678"/>
          </pc:sldLayoutMkLst>
        </pc:sldLayoutChg>
        <pc:sldLayoutChg chg="ord">
          <pc:chgData name="张 鑫" userId="2f2870ad27165835" providerId="LiveId" clId="{A9B5F68C-B211-45B5-9697-E0D412731FDF}" dt="2022-02-15T06:40:37.513" v="376" actId="20578"/>
          <pc:sldLayoutMkLst>
            <pc:docMk/>
            <pc:sldMasterMk cId="469539810" sldId="2147483660"/>
            <pc:sldLayoutMk cId="3537570344" sldId="2147483678"/>
          </pc:sldLayoutMkLst>
        </pc:sldLayoutChg>
        <pc:sldLayoutChg chg="del">
          <pc:chgData name="张 鑫" userId="2f2870ad27165835" providerId="LiveId" clId="{A9B5F68C-B211-45B5-9697-E0D412731FDF}" dt="2022-02-15T03:26:35.782" v="43" actId="47"/>
          <pc:sldLayoutMkLst>
            <pc:docMk/>
            <pc:sldMasterMk cId="469539810" sldId="2147483660"/>
            <pc:sldLayoutMk cId="1800821499" sldId="2147483679"/>
          </pc:sldLayoutMkLst>
        </pc:sldLayoutChg>
        <pc:sldLayoutChg chg="delSp add del mod">
          <pc:chgData name="张 鑫" userId="2f2870ad27165835" providerId="LiveId" clId="{A9B5F68C-B211-45B5-9697-E0D412731FDF}" dt="2022-02-15T08:33:48.639" v="1597" actId="478"/>
          <pc:sldLayoutMkLst>
            <pc:docMk/>
            <pc:sldMasterMk cId="469539810" sldId="2147483660"/>
            <pc:sldLayoutMk cId="2722059935" sldId="2147483679"/>
          </pc:sldLayoutMkLst>
          <pc:spChg chg="del">
            <ac:chgData name="张 鑫" userId="2f2870ad27165835" providerId="LiveId" clId="{A9B5F68C-B211-45B5-9697-E0D412731FDF}" dt="2022-02-15T08:33:43.799" v="1594" actId="478"/>
            <ac:spMkLst>
              <pc:docMk/>
              <pc:sldMasterMk cId="469539810" sldId="2147483660"/>
              <pc:sldLayoutMk cId="2722059935" sldId="2147483679"/>
              <ac:spMk id="4" creationId="{AEF6664D-11A0-4014-A13F-6CB47AD0B93E}"/>
            </ac:spMkLst>
          </pc:spChg>
          <pc:spChg chg="del">
            <ac:chgData name="张 鑫" userId="2f2870ad27165835" providerId="LiveId" clId="{A9B5F68C-B211-45B5-9697-E0D412731FDF}" dt="2022-02-15T08:33:46.064" v="1595" actId="478"/>
            <ac:spMkLst>
              <pc:docMk/>
              <pc:sldMasterMk cId="469539810" sldId="2147483660"/>
              <pc:sldLayoutMk cId="2722059935" sldId="2147483679"/>
              <ac:spMk id="5" creationId="{A245CA17-C62F-4307-A4EF-CD5938A6BD51}"/>
            </ac:spMkLst>
          </pc:spChg>
          <pc:spChg chg="del">
            <ac:chgData name="张 鑫" userId="2f2870ad27165835" providerId="LiveId" clId="{A9B5F68C-B211-45B5-9697-E0D412731FDF}" dt="2022-02-15T08:33:48.639" v="1597" actId="478"/>
            <ac:spMkLst>
              <pc:docMk/>
              <pc:sldMasterMk cId="469539810" sldId="2147483660"/>
              <pc:sldLayoutMk cId="2722059935" sldId="2147483679"/>
              <ac:spMk id="12" creationId="{FD8327E5-1B22-4FA9-9501-97152E00685E}"/>
            </ac:spMkLst>
          </pc:spChg>
          <pc:grpChg chg="del">
            <ac:chgData name="张 鑫" userId="2f2870ad27165835" providerId="LiveId" clId="{A9B5F68C-B211-45B5-9697-E0D412731FDF}" dt="2022-02-15T08:33:47.737" v="1596" actId="478"/>
            <ac:grpSpMkLst>
              <pc:docMk/>
              <pc:sldMasterMk cId="469539810" sldId="2147483660"/>
              <pc:sldLayoutMk cId="2722059935" sldId="2147483679"/>
              <ac:grpSpMk id="6" creationId="{75A10E17-8BC1-4DD8-B80F-1205D03C5D8A}"/>
            </ac:grpSpMkLst>
          </pc:gr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0">
                    <a:srgbClr val="E4D2B7"/>
                  </a:gs>
                  <a:gs pos="100000">
                    <a:srgbClr val="BCA880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200-437C-8AAA-A4D345D04295}"/>
              </c:ext>
            </c:extLst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2200-437C-8AAA-A4D345D0429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00-437C-8AAA-A4D345D042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371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800" b="0" i="0" u="none" strike="noStrike" baseline="0">
          <a:solidFill>
            <a:srgbClr val="808080"/>
          </a:solidFill>
          <a:latin typeface="字魂36号-正文宋楷" panose="02000000000000000000" pitchFamily="2" charset="-122"/>
          <a:ea typeface="字魂36号-正文宋楷" panose="02000000000000000000" pitchFamily="2" charset="-122"/>
          <a:cs typeface="Calibri" panose="020F0502020204030204"/>
          <a:sym typeface="字魂36号-正文宋楷" panose="02000000000000000000" pitchFamily="2" charset="-122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0">
                    <a:srgbClr val="E4D2B7"/>
                  </a:gs>
                  <a:gs pos="100000">
                    <a:srgbClr val="BCA880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3701-4766-8CE1-E99E63F587E8}"/>
              </c:ext>
            </c:extLst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3701-4766-8CE1-E99E63F587E8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01-4766-8CE1-E99E63F587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371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800" b="0" i="0" u="none" strike="noStrike" baseline="0">
          <a:solidFill>
            <a:srgbClr val="808080"/>
          </a:solidFill>
          <a:latin typeface="字魂36号-正文宋楷" panose="02000000000000000000" pitchFamily="2" charset="-122"/>
          <a:ea typeface="字魂36号-正文宋楷" panose="02000000000000000000" pitchFamily="2" charset="-122"/>
          <a:cs typeface="Calibri" panose="020F0502020204030204"/>
          <a:sym typeface="字魂36号-正文宋楷" panose="02000000000000000000" pitchFamily="2" charset="-122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982641294186701E-2"/>
          <c:y val="2.0363292967870102E-2"/>
          <c:w val="0.930017391684552"/>
          <c:h val="0.676741280130555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0">
                  <a:srgbClr val="E4D2B7"/>
                </a:gs>
                <a:gs pos="100000">
                  <a:srgbClr val="BCA880"/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41-48AC-ABBE-6B801BF0FE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3B5284"/>
                </a:gs>
                <a:gs pos="100000">
                  <a:srgbClr val="7A91C4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E41-48AC-ABBE-6B801BF0FE0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41-48AC-ABBE-6B801BF0FE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>
              <a:gsLst>
                <a:gs pos="0">
                  <a:srgbClr val="E4D2B7"/>
                </a:gs>
                <a:gs pos="100000">
                  <a:srgbClr val="BCA880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41-48AC-ABBE-6B801BF0FE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gradFill>
              <a:gsLst>
                <a:gs pos="0">
                  <a:srgbClr val="3B5284"/>
                </a:gs>
                <a:gs pos="100000">
                  <a:srgbClr val="7A91C4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41-48AC-ABBE-6B801BF0FE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gradFill>
              <a:gsLst>
                <a:gs pos="0">
                  <a:srgbClr val="E4D2B7"/>
                </a:gs>
                <a:gs pos="100000">
                  <a:srgbClr val="BCA880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E41-48AC-ABBE-6B801BF0FE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系列 6</c:v>
                </c:pt>
              </c:strCache>
            </c:strRef>
          </c:tx>
          <c:spPr>
            <a:gradFill flip="none" rotWithShape="1">
              <a:gsLst>
                <a:gs pos="0">
                  <a:srgbClr val="3B5284"/>
                </a:gs>
                <a:gs pos="100000">
                  <a:srgbClr val="7A91C4"/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Sheet1!$G$2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E41-48AC-ABBE-6B801BF0FE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系列 7</c:v>
                </c:pt>
              </c:strCache>
            </c:strRef>
          </c:tx>
          <c:spPr>
            <a:gradFill>
              <a:gsLst>
                <a:gs pos="0">
                  <a:srgbClr val="E4D2B7"/>
                </a:gs>
                <a:gs pos="100000">
                  <a:srgbClr val="BCA880"/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Sheet1!$H$2</c:f>
              <c:numCache>
                <c:formatCode>0%</c:formatCode>
                <c:ptCount val="1"/>
                <c:pt idx="0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E41-48AC-ABBE-6B801BF0FE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3"/>
        <c:overlap val="-100"/>
        <c:axId val="587299072"/>
        <c:axId val="587309056"/>
      </c:barChart>
      <c:catAx>
        <c:axId val="58729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87309056"/>
        <c:crosses val="autoZero"/>
        <c:auto val="1"/>
        <c:lblAlgn val="ctr"/>
        <c:lblOffset val="100"/>
        <c:noMultiLvlLbl val="0"/>
      </c:catAx>
      <c:valAx>
        <c:axId val="587309056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872990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sym typeface="字魂36号-正文宋楷" panose="02000000000000000000" pitchFamily="2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B7960D5-B762-4A9D-9EF7-D77950D58F54}" type="datetimeFigureOut">
              <a:rPr lang="zh-CN" altLang="en-US" smtClean="0"/>
              <a:pPr/>
              <a:t>2022/2/15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0C30B5D-B521-489E-BDB7-829F8543CF3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20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756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651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141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351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94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15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414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566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39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996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721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DF8C9-EB43-4808-8B7A-6AA4A8B7A5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06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F2FBCC1-D1F0-4CBD-BEDC-791BD662D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20" t="5711" r="20826" b="66188"/>
          <a:stretch/>
        </p:blipFill>
        <p:spPr>
          <a:xfrm flipV="1">
            <a:off x="0" y="-1"/>
            <a:ext cx="12192000" cy="6585995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8DD4DE5-8556-46D6-AD4B-F08849768FD0}"/>
              </a:ext>
            </a:extLst>
          </p:cNvPr>
          <p:cNvGrpSpPr/>
          <p:nvPr userDrawn="1"/>
        </p:nvGrpSpPr>
        <p:grpSpPr>
          <a:xfrm>
            <a:off x="5177685" y="4498810"/>
            <a:ext cx="1836629" cy="1972545"/>
            <a:chOff x="4386804" y="788371"/>
            <a:chExt cx="3402958" cy="365478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182E943-BF7E-47E9-8905-C6AC7F0AAA4D}"/>
                </a:ext>
              </a:extLst>
            </p:cNvPr>
            <p:cNvGrpSpPr/>
            <p:nvPr/>
          </p:nvGrpSpPr>
          <p:grpSpPr>
            <a:xfrm>
              <a:off x="4386804" y="788371"/>
              <a:ext cx="3402958" cy="3654787"/>
              <a:chOff x="5852373" y="3661783"/>
              <a:chExt cx="3782171" cy="3942243"/>
            </a:xfrm>
            <a:effectLst>
              <a:outerShdw blurRad="177800" sx="105000" sy="105000" algn="ctr" rotWithShape="0">
                <a:schemeClr val="tx1">
                  <a:lumMod val="75000"/>
                  <a:lumOff val="25000"/>
                  <a:alpha val="36000"/>
                </a:schemeClr>
              </a:outerShdw>
            </a:effectLst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1BD14344-16D1-40CD-9CDA-7DB6239F9CDD}"/>
                  </a:ext>
                </a:extLst>
              </p:cNvPr>
              <p:cNvSpPr/>
              <p:nvPr/>
            </p:nvSpPr>
            <p:spPr>
              <a:xfrm>
                <a:off x="6233113" y="4102364"/>
                <a:ext cx="3020692" cy="2826964"/>
              </a:xfrm>
              <a:custGeom>
                <a:avLst/>
                <a:gdLst/>
                <a:ahLst/>
                <a:cxnLst/>
                <a:rect l="0" t="0" r="0" b="0"/>
                <a:pathLst>
                  <a:path w="3020692" h="2826964">
                    <a:moveTo>
                      <a:pt x="1456056" y="23170"/>
                    </a:moveTo>
                    <a:cubicBezTo>
                      <a:pt x="1288708" y="53925"/>
                      <a:pt x="1138313" y="112593"/>
                      <a:pt x="898859" y="240529"/>
                    </a:cubicBezTo>
                    <a:cubicBezTo>
                      <a:pt x="601089" y="399622"/>
                      <a:pt x="482392" y="497828"/>
                      <a:pt x="350909" y="693889"/>
                    </a:cubicBezTo>
                    <a:cubicBezTo>
                      <a:pt x="198327" y="921410"/>
                      <a:pt x="106664" y="1084667"/>
                      <a:pt x="85112" y="1167293"/>
                    </a:cubicBezTo>
                    <a:cubicBezTo>
                      <a:pt x="73968" y="1210016"/>
                      <a:pt x="53532" y="1272881"/>
                      <a:pt x="39700" y="1306993"/>
                    </a:cubicBezTo>
                    <a:cubicBezTo>
                      <a:pt x="25618" y="1341719"/>
                      <a:pt x="11058" y="1416520"/>
                      <a:pt x="6615" y="1476963"/>
                    </a:cubicBezTo>
                    <a:cubicBezTo>
                      <a:pt x="0" y="1566963"/>
                      <a:pt x="3227" y="1599552"/>
                      <a:pt x="26024" y="1672954"/>
                    </a:cubicBezTo>
                    <a:cubicBezTo>
                      <a:pt x="75144" y="1831112"/>
                      <a:pt x="258934" y="2138853"/>
                      <a:pt x="373564" y="2254881"/>
                    </a:cubicBezTo>
                    <a:cubicBezTo>
                      <a:pt x="518102" y="2401182"/>
                      <a:pt x="572430" y="2440576"/>
                      <a:pt x="660002" y="2462585"/>
                    </a:cubicBezTo>
                    <a:cubicBezTo>
                      <a:pt x="706672" y="2474314"/>
                      <a:pt x="797626" y="2503840"/>
                      <a:pt x="862122" y="2528200"/>
                    </a:cubicBezTo>
                    <a:cubicBezTo>
                      <a:pt x="965073" y="2567083"/>
                      <a:pt x="992842" y="2584779"/>
                      <a:pt x="1089599" y="2673161"/>
                    </a:cubicBezTo>
                    <a:cubicBezTo>
                      <a:pt x="1150215" y="2728531"/>
                      <a:pt x="1214603" y="2780294"/>
                      <a:pt x="1232683" y="2788190"/>
                    </a:cubicBezTo>
                    <a:cubicBezTo>
                      <a:pt x="1250763" y="2796086"/>
                      <a:pt x="1321998" y="2807898"/>
                      <a:pt x="1390982" y="2814440"/>
                    </a:cubicBezTo>
                    <a:cubicBezTo>
                      <a:pt x="1523058" y="2826963"/>
                      <a:pt x="1599696" y="2817041"/>
                      <a:pt x="1830706" y="2757505"/>
                    </a:cubicBezTo>
                    <a:cubicBezTo>
                      <a:pt x="2031153" y="2705846"/>
                      <a:pt x="2445175" y="2531375"/>
                      <a:pt x="2497370" y="2476569"/>
                    </a:cubicBezTo>
                    <a:cubicBezTo>
                      <a:pt x="2518372" y="2454516"/>
                      <a:pt x="2608456" y="2371082"/>
                      <a:pt x="2697556" y="2291160"/>
                    </a:cubicBezTo>
                    <a:cubicBezTo>
                      <a:pt x="2844522" y="2159333"/>
                      <a:pt x="2861788" y="2139268"/>
                      <a:pt x="2883612" y="2074931"/>
                    </a:cubicBezTo>
                    <a:cubicBezTo>
                      <a:pt x="2965500" y="1833530"/>
                      <a:pt x="3020691" y="1434223"/>
                      <a:pt x="3003124" y="1210263"/>
                    </a:cubicBezTo>
                    <a:lnTo>
                      <a:pt x="2995653" y="1115013"/>
                    </a:lnTo>
                    <a:lnTo>
                      <a:pt x="2898954" y="1022828"/>
                    </a:lnTo>
                    <a:cubicBezTo>
                      <a:pt x="2845770" y="972126"/>
                      <a:pt x="2763838" y="893292"/>
                      <a:pt x="2716882" y="847640"/>
                    </a:cubicBezTo>
                    <a:cubicBezTo>
                      <a:pt x="2654378" y="786871"/>
                      <a:pt x="2610152" y="756224"/>
                      <a:pt x="2551782" y="733230"/>
                    </a:cubicBezTo>
                    <a:cubicBezTo>
                      <a:pt x="2507933" y="715956"/>
                      <a:pt x="2459429" y="693350"/>
                      <a:pt x="2443995" y="682993"/>
                    </a:cubicBezTo>
                    <a:cubicBezTo>
                      <a:pt x="2428562" y="672637"/>
                      <a:pt x="2404542" y="664163"/>
                      <a:pt x="2390618" y="664163"/>
                    </a:cubicBezTo>
                    <a:cubicBezTo>
                      <a:pt x="2352267" y="664163"/>
                      <a:pt x="2289123" y="627102"/>
                      <a:pt x="2212717" y="559747"/>
                    </a:cubicBezTo>
                    <a:cubicBezTo>
                      <a:pt x="2174855" y="526371"/>
                      <a:pt x="2139548" y="499063"/>
                      <a:pt x="2134257" y="499063"/>
                    </a:cubicBezTo>
                    <a:cubicBezTo>
                      <a:pt x="2128966" y="499063"/>
                      <a:pt x="2092576" y="443342"/>
                      <a:pt x="2053390" y="375238"/>
                    </a:cubicBezTo>
                    <a:cubicBezTo>
                      <a:pt x="1933206" y="166358"/>
                      <a:pt x="1880116" y="100065"/>
                      <a:pt x="1802685" y="62181"/>
                    </a:cubicBezTo>
                    <a:cubicBezTo>
                      <a:pt x="1703514" y="13661"/>
                      <a:pt x="1582128" y="0"/>
                      <a:pt x="1456056" y="2317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69A8E"/>
                  </a:gs>
                  <a:gs pos="100000">
                    <a:srgbClr val="C0AE96"/>
                  </a:gs>
                  <a:gs pos="46000">
                    <a:srgbClr val="DAC29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BC33579C-6F99-4D95-BEB5-DED537EE8364}"/>
                  </a:ext>
                </a:extLst>
              </p:cNvPr>
              <p:cNvSpPr/>
              <p:nvPr/>
            </p:nvSpPr>
            <p:spPr>
              <a:xfrm>
                <a:off x="5852373" y="3661783"/>
                <a:ext cx="3782171" cy="3942243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3">
                  <a:alphaModFix amt="20000"/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D1ACE07-F200-4069-B576-95AEF66177B9}"/>
                </a:ext>
              </a:extLst>
            </p:cNvPr>
            <p:cNvSpPr/>
            <p:nvPr/>
          </p:nvSpPr>
          <p:spPr>
            <a:xfrm>
              <a:off x="4931673" y="1375127"/>
              <a:ext cx="2328655" cy="2328655"/>
            </a:xfrm>
            <a:prstGeom prst="ellipse">
              <a:avLst/>
            </a:prstGeom>
            <a:solidFill>
              <a:srgbClr val="FFFFFF"/>
            </a:solidFill>
            <a:ln w="88900">
              <a:gradFill flip="none" rotWithShape="1">
                <a:gsLst>
                  <a:gs pos="0">
                    <a:srgbClr val="A69A8E"/>
                  </a:gs>
                  <a:gs pos="46000">
                    <a:srgbClr val="DAC29E"/>
                  </a:gs>
                </a:gsLst>
                <a:lin ang="300000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E42BBD2-0689-41C5-96A7-2F6917971B09}"/>
                </a:ext>
              </a:extLst>
            </p:cNvPr>
            <p:cNvSpPr/>
            <p:nvPr/>
          </p:nvSpPr>
          <p:spPr>
            <a:xfrm>
              <a:off x="5053808" y="1504560"/>
              <a:ext cx="2073229" cy="2073229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rgbClr val="A69A8E">
                      <a:alpha val="46000"/>
                    </a:srgbClr>
                  </a:gs>
                  <a:gs pos="46000">
                    <a:srgbClr val="DAC29E">
                      <a:alpha val="57000"/>
                    </a:srgbClr>
                  </a:gs>
                </a:gsLst>
                <a:lin ang="300000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B402734-33A9-4094-9599-074D61FDE9D3}"/>
                </a:ext>
              </a:extLst>
            </p:cNvPr>
            <p:cNvSpPr/>
            <p:nvPr/>
          </p:nvSpPr>
          <p:spPr>
            <a:xfrm>
              <a:off x="5092183" y="1542135"/>
              <a:ext cx="1994637" cy="1994637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0">
                    <a:srgbClr val="A69A8E">
                      <a:alpha val="25000"/>
                    </a:srgbClr>
                  </a:gs>
                  <a:gs pos="46000">
                    <a:srgbClr val="DAC29E">
                      <a:alpha val="19000"/>
                    </a:srgbClr>
                  </a:gs>
                </a:gsLst>
                <a:lin ang="300000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55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59F653-B443-463A-AE25-096C090847A8}"/>
              </a:ext>
            </a:extLst>
          </p:cNvPr>
          <p:cNvSpPr/>
          <p:nvPr userDrawn="1"/>
        </p:nvSpPr>
        <p:spPr bwMode="auto">
          <a:xfrm>
            <a:off x="944880" y="807720"/>
            <a:ext cx="10302240" cy="5242560"/>
          </a:xfrm>
          <a:prstGeom prst="roundRect">
            <a:avLst>
              <a:gd name="adj" fmla="val 3876"/>
            </a:avLst>
          </a:prstGeom>
          <a:gradFill flip="none" rotWithShape="1">
            <a:gsLst>
              <a:gs pos="0">
                <a:srgbClr val="7A91C4"/>
              </a:gs>
              <a:gs pos="100000">
                <a:srgbClr val="3B5284"/>
              </a:gs>
            </a:gsLst>
            <a:lin ang="16200000" scaled="1"/>
            <a:tileRect/>
          </a:gradFill>
          <a:ln>
            <a:noFill/>
          </a:ln>
          <a:effectLst>
            <a:outerShdw blurRad="457200" dist="114300" sx="101000" sy="101000" algn="ctr" rotWithShape="0">
              <a:schemeClr val="tx2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C5EFE99-2911-4575-9A6D-1E89673AEB61}"/>
              </a:ext>
            </a:extLst>
          </p:cNvPr>
          <p:cNvSpPr/>
          <p:nvPr userDrawn="1"/>
        </p:nvSpPr>
        <p:spPr bwMode="auto">
          <a:xfrm>
            <a:off x="685800" y="807720"/>
            <a:ext cx="10302240" cy="5242560"/>
          </a:xfrm>
          <a:prstGeom prst="roundRect">
            <a:avLst>
              <a:gd name="adj" fmla="val 3876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C14323-A5B9-4BCC-A009-8615246BE2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7261" r="30709" b="66920"/>
          <a:stretch>
            <a:fillRect/>
          </a:stretch>
        </p:blipFill>
        <p:spPr>
          <a:xfrm rot="5400000">
            <a:off x="-275492" y="275493"/>
            <a:ext cx="6858000" cy="6307015"/>
          </a:xfrm>
          <a:custGeom>
            <a:avLst/>
            <a:gdLst>
              <a:gd name="connsiteX0" fmla="*/ 0 w 6858000"/>
              <a:gd name="connsiteY0" fmla="*/ 6307015 h 6307015"/>
              <a:gd name="connsiteX1" fmla="*/ 0 w 6858000"/>
              <a:gd name="connsiteY1" fmla="*/ 0 h 6307015"/>
              <a:gd name="connsiteX2" fmla="*/ 6858000 w 6858000"/>
              <a:gd name="connsiteY2" fmla="*/ 0 h 6307015"/>
              <a:gd name="connsiteX3" fmla="*/ 6858000 w 6858000"/>
              <a:gd name="connsiteY3" fmla="*/ 6307015 h 630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6307015">
                <a:moveTo>
                  <a:pt x="0" y="6307015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6307015"/>
                </a:lnTo>
                <a:close/>
              </a:path>
            </a:pathLst>
          </a:cu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BEAC2CA-C49D-422D-9AD9-FCF5E854AA3C}"/>
              </a:ext>
            </a:extLst>
          </p:cNvPr>
          <p:cNvSpPr txBox="1"/>
          <p:nvPr userDrawn="1"/>
        </p:nvSpPr>
        <p:spPr>
          <a:xfrm>
            <a:off x="1013139" y="1543670"/>
            <a:ext cx="1313180" cy="18851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800" b="0" kern="1200" noProof="0" dirty="0">
                <a:gradFill flip="none" rotWithShape="1">
                  <a:gsLst>
                    <a:gs pos="24000">
                      <a:schemeClr val="accent1">
                        <a:lumMod val="54000"/>
                        <a:lumOff val="46000"/>
                      </a:schemeClr>
                    </a:gs>
                    <a:gs pos="46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  <a:gs pos="75000">
                      <a:schemeClr val="accent1">
                        <a:lumMod val="62000"/>
                        <a:lumOff val="38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</a:t>
            </a:r>
            <a:endParaRPr lang="zh-CN" altLang="en-US" sz="8800" b="0" kern="1200" dirty="0">
              <a:gradFill flip="none" rotWithShape="1">
                <a:gsLst>
                  <a:gs pos="24000">
                    <a:schemeClr val="accent1">
                      <a:lumMod val="54000"/>
                      <a:lumOff val="46000"/>
                    </a:schemeClr>
                  </a:gs>
                  <a:gs pos="46000">
                    <a:schemeClr val="accent5">
                      <a:lumMod val="78000"/>
                      <a:lumOff val="22000"/>
                    </a:schemeClr>
                  </a:gs>
                  <a:gs pos="100000">
                    <a:schemeClr val="accent2">
                      <a:lumMod val="60000"/>
                    </a:schemeClr>
                  </a:gs>
                  <a:gs pos="75000">
                    <a:schemeClr val="accent1">
                      <a:lumMod val="62000"/>
                      <a:lumOff val="38000"/>
                    </a:schemeClr>
                  </a:gs>
                </a:gsLst>
                <a:lin ang="54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1B814D-C074-43AD-8EEB-036164F83FE3}"/>
              </a:ext>
            </a:extLst>
          </p:cNvPr>
          <p:cNvSpPr txBox="1"/>
          <p:nvPr userDrawn="1"/>
        </p:nvSpPr>
        <p:spPr>
          <a:xfrm>
            <a:off x="1013139" y="3115512"/>
            <a:ext cx="1313180" cy="18851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800" b="0" kern="1200" noProof="0" dirty="0">
                <a:gradFill flip="none" rotWithShape="1">
                  <a:gsLst>
                    <a:gs pos="24000">
                      <a:schemeClr val="accent1">
                        <a:lumMod val="54000"/>
                        <a:lumOff val="46000"/>
                      </a:schemeClr>
                    </a:gs>
                    <a:gs pos="46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  <a:gs pos="75000">
                      <a:schemeClr val="accent1">
                        <a:lumMod val="62000"/>
                        <a:lumOff val="38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录</a:t>
            </a:r>
            <a:endParaRPr lang="zh-CN" altLang="en-US" sz="8800" b="0" kern="1200" dirty="0">
              <a:gradFill flip="none" rotWithShape="1">
                <a:gsLst>
                  <a:gs pos="24000">
                    <a:schemeClr val="accent1">
                      <a:lumMod val="54000"/>
                      <a:lumOff val="46000"/>
                    </a:schemeClr>
                  </a:gs>
                  <a:gs pos="46000">
                    <a:schemeClr val="accent5">
                      <a:lumMod val="78000"/>
                      <a:lumOff val="22000"/>
                    </a:schemeClr>
                  </a:gs>
                  <a:gs pos="100000">
                    <a:schemeClr val="accent2">
                      <a:lumMod val="60000"/>
                    </a:schemeClr>
                  </a:gs>
                  <a:gs pos="75000">
                    <a:schemeClr val="accent1">
                      <a:lumMod val="62000"/>
                      <a:lumOff val="38000"/>
                    </a:schemeClr>
                  </a:gs>
                </a:gsLst>
                <a:lin ang="54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1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7B585AD-FFA7-4A57-855F-5DF16970F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995" r="9995"/>
          <a:stretch>
            <a:fillRect/>
          </a:stretch>
        </p:blipFill>
        <p:spPr>
          <a:xfrm>
            <a:off x="0" y="0"/>
            <a:ext cx="12192000" cy="5120640"/>
          </a:xfrm>
          <a:custGeom>
            <a:avLst/>
            <a:gdLst>
              <a:gd name="connsiteX0" fmla="*/ 0 w 12192000"/>
              <a:gd name="connsiteY0" fmla="*/ 0 h 5120640"/>
              <a:gd name="connsiteX1" fmla="*/ 12192000 w 12192000"/>
              <a:gd name="connsiteY1" fmla="*/ 0 h 5120640"/>
              <a:gd name="connsiteX2" fmla="*/ 12192000 w 12192000"/>
              <a:gd name="connsiteY2" fmla="*/ 5120640 h 5120640"/>
              <a:gd name="connsiteX3" fmla="*/ 0 w 12192000"/>
              <a:gd name="connsiteY3" fmla="*/ 5120640 h 512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120640">
                <a:moveTo>
                  <a:pt x="0" y="0"/>
                </a:moveTo>
                <a:lnTo>
                  <a:pt x="12192000" y="0"/>
                </a:lnTo>
                <a:lnTo>
                  <a:pt x="12192000" y="5120640"/>
                </a:lnTo>
                <a:lnTo>
                  <a:pt x="0" y="5120640"/>
                </a:lnTo>
                <a:close/>
              </a:path>
            </a:pathLst>
          </a:cu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7BC3D1-597A-4C5C-A86D-7AA404104940}"/>
              </a:ext>
            </a:extLst>
          </p:cNvPr>
          <p:cNvSpPr/>
          <p:nvPr userDrawn="1"/>
        </p:nvSpPr>
        <p:spPr bwMode="auto">
          <a:xfrm>
            <a:off x="944880" y="807720"/>
            <a:ext cx="10302240" cy="5242560"/>
          </a:xfrm>
          <a:prstGeom prst="roundRect">
            <a:avLst>
              <a:gd name="adj" fmla="val 3876"/>
            </a:avLst>
          </a:prstGeom>
          <a:gradFill flip="none" rotWithShape="1">
            <a:gsLst>
              <a:gs pos="0">
                <a:srgbClr val="7A91C4"/>
              </a:gs>
              <a:gs pos="100000">
                <a:srgbClr val="3B5284"/>
              </a:gs>
            </a:gsLst>
            <a:lin ang="16200000" scaled="1"/>
            <a:tileRect/>
          </a:gradFill>
          <a:ln>
            <a:noFill/>
          </a:ln>
          <a:effectLst>
            <a:outerShdw blurRad="457200" dist="114300" sx="101000" sy="101000" algn="ctr" rotWithShape="0">
              <a:schemeClr val="tx2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6AB3EBC-318A-44F1-A703-0E1BDC46E574}"/>
              </a:ext>
            </a:extLst>
          </p:cNvPr>
          <p:cNvSpPr/>
          <p:nvPr userDrawn="1"/>
        </p:nvSpPr>
        <p:spPr bwMode="auto">
          <a:xfrm>
            <a:off x="944880" y="1056640"/>
            <a:ext cx="10302240" cy="5242560"/>
          </a:xfrm>
          <a:prstGeom prst="roundRect">
            <a:avLst>
              <a:gd name="adj" fmla="val 3876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06FCCA3-14D1-45A6-B148-033FB16F68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10916" r="14364" b="66920"/>
          <a:stretch>
            <a:fillRect/>
          </a:stretch>
        </p:blipFill>
        <p:spPr>
          <a:xfrm>
            <a:off x="0" y="2788920"/>
            <a:ext cx="12192000" cy="4069080"/>
          </a:xfrm>
          <a:custGeom>
            <a:avLst/>
            <a:gdLst>
              <a:gd name="connsiteX0" fmla="*/ 0 w 12192000"/>
              <a:gd name="connsiteY0" fmla="*/ 0 h 4069080"/>
              <a:gd name="connsiteX1" fmla="*/ 12192000 w 12192000"/>
              <a:gd name="connsiteY1" fmla="*/ 0 h 4069080"/>
              <a:gd name="connsiteX2" fmla="*/ 12192000 w 12192000"/>
              <a:gd name="connsiteY2" fmla="*/ 4069080 h 4069080"/>
              <a:gd name="connsiteX3" fmla="*/ 0 w 12192000"/>
              <a:gd name="connsiteY3" fmla="*/ 4069080 h 406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69080">
                <a:moveTo>
                  <a:pt x="0" y="0"/>
                </a:moveTo>
                <a:lnTo>
                  <a:pt x="12192000" y="0"/>
                </a:lnTo>
                <a:lnTo>
                  <a:pt x="12192000" y="4069080"/>
                </a:lnTo>
                <a:lnTo>
                  <a:pt x="0" y="40690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993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F5506C1-05F8-4F30-A45B-A65F12D30587}"/>
              </a:ext>
            </a:extLst>
          </p:cNvPr>
          <p:cNvGrpSpPr/>
          <p:nvPr userDrawn="1"/>
        </p:nvGrpSpPr>
        <p:grpSpPr>
          <a:xfrm>
            <a:off x="497711" y="565111"/>
            <a:ext cx="11264016" cy="441887"/>
            <a:chOff x="497711" y="565111"/>
            <a:chExt cx="11264016" cy="44188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3C38A4C-D663-48C2-BD9F-BD40E280BC32}"/>
                </a:ext>
              </a:extLst>
            </p:cNvPr>
            <p:cNvGrpSpPr/>
            <p:nvPr userDrawn="1"/>
          </p:nvGrpSpPr>
          <p:grpSpPr>
            <a:xfrm>
              <a:off x="497711" y="565111"/>
              <a:ext cx="11227443" cy="441887"/>
              <a:chOff x="497711" y="565111"/>
              <a:chExt cx="11227443" cy="441887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3F48DE8A-97BB-44B2-991F-8AF9B00F4376}"/>
                  </a:ext>
                </a:extLst>
              </p:cNvPr>
              <p:cNvSpPr/>
              <p:nvPr/>
            </p:nvSpPr>
            <p:spPr>
              <a:xfrm>
                <a:off x="497711" y="821803"/>
                <a:ext cx="11227443" cy="185195"/>
              </a:xfrm>
              <a:custGeom>
                <a:avLst/>
                <a:gdLst>
                  <a:gd name="connsiteX0" fmla="*/ 0 w 11227443"/>
                  <a:gd name="connsiteY0" fmla="*/ 185195 h 185195"/>
                  <a:gd name="connsiteX1" fmla="*/ 11042248 w 11227443"/>
                  <a:gd name="connsiteY1" fmla="*/ 185195 h 185195"/>
                  <a:gd name="connsiteX2" fmla="*/ 11227443 w 11227443"/>
                  <a:gd name="connsiteY2" fmla="*/ 0 h 18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27443" h="185195">
                    <a:moveTo>
                      <a:pt x="0" y="185195"/>
                    </a:moveTo>
                    <a:lnTo>
                      <a:pt x="11042248" y="185195"/>
                    </a:lnTo>
                    <a:lnTo>
                      <a:pt x="11227443" y="0"/>
                    </a:lnTo>
                  </a:path>
                </a:pathLst>
              </a:custGeom>
              <a:noFill/>
              <a:ln w="6350">
                <a:solidFill>
                  <a:srgbClr val="536F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F9234C65-57B6-4571-9254-1849914BB735}"/>
                  </a:ext>
                </a:extLst>
              </p:cNvPr>
              <p:cNvSpPr/>
              <p:nvPr/>
            </p:nvSpPr>
            <p:spPr bwMode="auto">
              <a:xfrm>
                <a:off x="497711" y="565111"/>
                <a:ext cx="298017" cy="298017"/>
              </a:xfrm>
              <a:prstGeom prst="ellipse">
                <a:avLst/>
              </a:prstGeom>
              <a:gradFill flip="none" rotWithShape="1">
                <a:gsLst>
                  <a:gs pos="0">
                    <a:srgbClr val="BCA880"/>
                  </a:gs>
                  <a:gs pos="52000">
                    <a:srgbClr val="E4D2B7"/>
                  </a:gs>
                </a:gsLst>
                <a:lin ang="135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381B725-D28E-4E3B-8766-6B677834319D}"/>
                  </a:ext>
                </a:extLst>
              </p:cNvPr>
              <p:cNvSpPr/>
              <p:nvPr/>
            </p:nvSpPr>
            <p:spPr bwMode="auto">
              <a:xfrm>
                <a:off x="703554" y="753361"/>
                <a:ext cx="127129" cy="127129"/>
              </a:xfrm>
              <a:prstGeom prst="ellipse">
                <a:avLst/>
              </a:prstGeom>
              <a:gradFill>
                <a:gsLst>
                  <a:gs pos="0">
                    <a:srgbClr val="7A91C4"/>
                  </a:gs>
                  <a:gs pos="100000">
                    <a:srgbClr val="3B5284"/>
                  </a:gs>
                </a:gsLst>
                <a:lin ang="0" scaled="1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5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 defTabSz="913765"/>
                <a:endParaRPr lang="zh-CN" altLang="en-US" sz="20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EDBD088-5D95-4BE6-A767-F3FE9844D794}"/>
                </a:ext>
              </a:extLst>
            </p:cNvPr>
            <p:cNvSpPr/>
            <p:nvPr userDrawn="1"/>
          </p:nvSpPr>
          <p:spPr>
            <a:xfrm>
              <a:off x="11716008" y="782595"/>
              <a:ext cx="45719" cy="45719"/>
            </a:xfrm>
            <a:prstGeom prst="ellipse">
              <a:avLst/>
            </a:prstGeom>
            <a:noFill/>
            <a:ln w="6350">
              <a:solidFill>
                <a:srgbClr val="536F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8" name="OfficePLUS.cn-14">
            <a:hlinkClick r:id="rId2"/>
            <a:extLst>
              <a:ext uri="{FF2B5EF4-FFF2-40B4-BE49-F238E27FC236}">
                <a16:creationId xmlns:a16="http://schemas.microsoft.com/office/drawing/2014/main" id="{305E324C-987B-4CA6-BBD3-DBEF9AC89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081" y="61928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57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05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>
            <a:extLst>
              <a:ext uri="{FF2B5EF4-FFF2-40B4-BE49-F238E27FC236}">
                <a16:creationId xmlns:a16="http://schemas.microsoft.com/office/drawing/2014/main" id="{2B6B1E38-92E7-264B-8E89-41E6E84A3B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FD8A64B-6AD0-3A41-814C-1B6309689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54EE1A10-8007-A34C-90EC-12BF9C0AED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FCC17F7B-0108-144F-8488-1E2862B906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30BB9E0B-0189-FE49-A78C-FE753F2AA7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0794DEC1-0DDB-5444-9DA7-6EDC75F3C8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E329B3E-8E5D-6C4F-8355-071113D73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EE8BE598-6F23-D84B-ABD3-65A6F031CF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74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53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officeplus.cn/Template/Home.s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officeplus.cn/Template/Home.s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.svg"/><Relationship Id="rId21" Type="http://schemas.openxmlformats.org/officeDocument/2006/relationships/image" Target="../media/image33.svg"/><Relationship Id="rId63" Type="http://schemas.openxmlformats.org/officeDocument/2006/relationships/image" Target="../media/image75.svg"/><Relationship Id="rId159" Type="http://schemas.openxmlformats.org/officeDocument/2006/relationships/image" Target="../media/image171.svg"/><Relationship Id="rId170" Type="http://schemas.openxmlformats.org/officeDocument/2006/relationships/image" Target="../media/image182.png"/><Relationship Id="rId226" Type="http://schemas.openxmlformats.org/officeDocument/2006/relationships/image" Target="../media/image238.png"/><Relationship Id="rId268" Type="http://schemas.openxmlformats.org/officeDocument/2006/relationships/image" Target="../media/image9.png"/><Relationship Id="rId11" Type="http://schemas.openxmlformats.org/officeDocument/2006/relationships/image" Target="../media/image23.svg"/><Relationship Id="rId32" Type="http://schemas.openxmlformats.org/officeDocument/2006/relationships/image" Target="../media/image44.png"/><Relationship Id="rId53" Type="http://schemas.openxmlformats.org/officeDocument/2006/relationships/image" Target="../media/image65.svg"/><Relationship Id="rId74" Type="http://schemas.openxmlformats.org/officeDocument/2006/relationships/image" Target="../media/image86.png"/><Relationship Id="rId128" Type="http://schemas.openxmlformats.org/officeDocument/2006/relationships/image" Target="../media/image140.png"/><Relationship Id="rId149" Type="http://schemas.openxmlformats.org/officeDocument/2006/relationships/image" Target="../media/image161.svg"/><Relationship Id="rId5" Type="http://schemas.openxmlformats.org/officeDocument/2006/relationships/image" Target="../media/image17.svg"/><Relationship Id="rId95" Type="http://schemas.openxmlformats.org/officeDocument/2006/relationships/image" Target="../media/image107.svg"/><Relationship Id="rId160" Type="http://schemas.openxmlformats.org/officeDocument/2006/relationships/image" Target="../media/image172.png"/><Relationship Id="rId181" Type="http://schemas.openxmlformats.org/officeDocument/2006/relationships/image" Target="../media/image193.svg"/><Relationship Id="rId216" Type="http://schemas.openxmlformats.org/officeDocument/2006/relationships/image" Target="../media/image228.png"/><Relationship Id="rId237" Type="http://schemas.openxmlformats.org/officeDocument/2006/relationships/image" Target="../media/image249.svg"/><Relationship Id="rId258" Type="http://schemas.openxmlformats.org/officeDocument/2006/relationships/image" Target="../media/image270.png"/><Relationship Id="rId22" Type="http://schemas.openxmlformats.org/officeDocument/2006/relationships/image" Target="../media/image34.png"/><Relationship Id="rId43" Type="http://schemas.openxmlformats.org/officeDocument/2006/relationships/image" Target="../media/image55.svg"/><Relationship Id="rId64" Type="http://schemas.openxmlformats.org/officeDocument/2006/relationships/image" Target="../media/image76.png"/><Relationship Id="rId118" Type="http://schemas.openxmlformats.org/officeDocument/2006/relationships/image" Target="../media/image130.png"/><Relationship Id="rId139" Type="http://schemas.openxmlformats.org/officeDocument/2006/relationships/image" Target="../media/image151.svg"/><Relationship Id="rId85" Type="http://schemas.openxmlformats.org/officeDocument/2006/relationships/image" Target="../media/image97.svg"/><Relationship Id="rId150" Type="http://schemas.openxmlformats.org/officeDocument/2006/relationships/image" Target="../media/image162.png"/><Relationship Id="rId171" Type="http://schemas.openxmlformats.org/officeDocument/2006/relationships/image" Target="../media/image183.svg"/><Relationship Id="rId192" Type="http://schemas.openxmlformats.org/officeDocument/2006/relationships/image" Target="../media/image204.png"/><Relationship Id="rId206" Type="http://schemas.openxmlformats.org/officeDocument/2006/relationships/image" Target="../media/image218.png"/><Relationship Id="rId227" Type="http://schemas.openxmlformats.org/officeDocument/2006/relationships/image" Target="../media/image239.svg"/><Relationship Id="rId248" Type="http://schemas.openxmlformats.org/officeDocument/2006/relationships/image" Target="../media/image260.png"/><Relationship Id="rId269" Type="http://schemas.openxmlformats.org/officeDocument/2006/relationships/hyperlink" Target="http://office.msn.com.cn/" TargetMode="External"/><Relationship Id="rId12" Type="http://schemas.openxmlformats.org/officeDocument/2006/relationships/image" Target="../media/image24.png"/><Relationship Id="rId33" Type="http://schemas.openxmlformats.org/officeDocument/2006/relationships/image" Target="../media/image45.svg"/><Relationship Id="rId108" Type="http://schemas.openxmlformats.org/officeDocument/2006/relationships/image" Target="../media/image120.png"/><Relationship Id="rId129" Type="http://schemas.openxmlformats.org/officeDocument/2006/relationships/image" Target="../media/image141.svg"/><Relationship Id="rId54" Type="http://schemas.openxmlformats.org/officeDocument/2006/relationships/image" Target="../media/image66.png"/><Relationship Id="rId75" Type="http://schemas.openxmlformats.org/officeDocument/2006/relationships/image" Target="../media/image87.svg"/><Relationship Id="rId96" Type="http://schemas.openxmlformats.org/officeDocument/2006/relationships/image" Target="../media/image108.png"/><Relationship Id="rId140" Type="http://schemas.openxmlformats.org/officeDocument/2006/relationships/image" Target="../media/image152.png"/><Relationship Id="rId161" Type="http://schemas.openxmlformats.org/officeDocument/2006/relationships/image" Target="../media/image173.svg"/><Relationship Id="rId182" Type="http://schemas.openxmlformats.org/officeDocument/2006/relationships/image" Target="../media/image194.png"/><Relationship Id="rId217" Type="http://schemas.openxmlformats.org/officeDocument/2006/relationships/image" Target="../media/image229.svg"/><Relationship Id="rId6" Type="http://schemas.openxmlformats.org/officeDocument/2006/relationships/image" Target="../media/image18.png"/><Relationship Id="rId238" Type="http://schemas.openxmlformats.org/officeDocument/2006/relationships/image" Target="../media/image250.png"/><Relationship Id="rId259" Type="http://schemas.openxmlformats.org/officeDocument/2006/relationships/image" Target="../media/image271.svg"/><Relationship Id="rId23" Type="http://schemas.openxmlformats.org/officeDocument/2006/relationships/image" Target="../media/image35.svg"/><Relationship Id="rId119" Type="http://schemas.openxmlformats.org/officeDocument/2006/relationships/image" Target="../media/image131.svg"/><Relationship Id="rId270" Type="http://schemas.openxmlformats.org/officeDocument/2006/relationships/image" Target="../media/image4.png"/><Relationship Id="rId44" Type="http://schemas.openxmlformats.org/officeDocument/2006/relationships/image" Target="../media/image56.png"/><Relationship Id="rId65" Type="http://schemas.openxmlformats.org/officeDocument/2006/relationships/image" Target="../media/image77.svg"/><Relationship Id="rId86" Type="http://schemas.openxmlformats.org/officeDocument/2006/relationships/image" Target="../media/image98.png"/><Relationship Id="rId130" Type="http://schemas.openxmlformats.org/officeDocument/2006/relationships/image" Target="../media/image142.png"/><Relationship Id="rId151" Type="http://schemas.openxmlformats.org/officeDocument/2006/relationships/image" Target="../media/image163.svg"/><Relationship Id="rId172" Type="http://schemas.openxmlformats.org/officeDocument/2006/relationships/image" Target="../media/image184.png"/><Relationship Id="rId193" Type="http://schemas.openxmlformats.org/officeDocument/2006/relationships/image" Target="../media/image205.svg"/><Relationship Id="rId207" Type="http://schemas.openxmlformats.org/officeDocument/2006/relationships/image" Target="../media/image219.svg"/><Relationship Id="rId228" Type="http://schemas.openxmlformats.org/officeDocument/2006/relationships/image" Target="../media/image240.png"/><Relationship Id="rId249" Type="http://schemas.openxmlformats.org/officeDocument/2006/relationships/image" Target="../media/image261.svg"/><Relationship Id="rId13" Type="http://schemas.openxmlformats.org/officeDocument/2006/relationships/image" Target="../media/image25.svg"/><Relationship Id="rId109" Type="http://schemas.openxmlformats.org/officeDocument/2006/relationships/image" Target="../media/image121.svg"/><Relationship Id="rId260" Type="http://schemas.openxmlformats.org/officeDocument/2006/relationships/image" Target="../media/image272.png"/><Relationship Id="rId34" Type="http://schemas.openxmlformats.org/officeDocument/2006/relationships/image" Target="../media/image46.png"/><Relationship Id="rId55" Type="http://schemas.openxmlformats.org/officeDocument/2006/relationships/image" Target="../media/image67.svg"/><Relationship Id="rId76" Type="http://schemas.openxmlformats.org/officeDocument/2006/relationships/image" Target="../media/image88.png"/><Relationship Id="rId97" Type="http://schemas.openxmlformats.org/officeDocument/2006/relationships/image" Target="../media/image109.svg"/><Relationship Id="rId120" Type="http://schemas.openxmlformats.org/officeDocument/2006/relationships/image" Target="../media/image132.png"/><Relationship Id="rId141" Type="http://schemas.openxmlformats.org/officeDocument/2006/relationships/image" Target="../media/image153.svg"/><Relationship Id="rId7" Type="http://schemas.openxmlformats.org/officeDocument/2006/relationships/image" Target="../media/image19.svg"/><Relationship Id="rId162" Type="http://schemas.openxmlformats.org/officeDocument/2006/relationships/image" Target="../media/image174.png"/><Relationship Id="rId183" Type="http://schemas.openxmlformats.org/officeDocument/2006/relationships/image" Target="../media/image195.svg"/><Relationship Id="rId218" Type="http://schemas.openxmlformats.org/officeDocument/2006/relationships/image" Target="../media/image230.png"/><Relationship Id="rId239" Type="http://schemas.openxmlformats.org/officeDocument/2006/relationships/image" Target="../media/image251.svg"/><Relationship Id="rId250" Type="http://schemas.openxmlformats.org/officeDocument/2006/relationships/image" Target="../media/image262.png"/><Relationship Id="rId24" Type="http://schemas.openxmlformats.org/officeDocument/2006/relationships/image" Target="../media/image36.png"/><Relationship Id="rId45" Type="http://schemas.openxmlformats.org/officeDocument/2006/relationships/image" Target="../media/image57.svg"/><Relationship Id="rId66" Type="http://schemas.openxmlformats.org/officeDocument/2006/relationships/image" Target="../media/image78.png"/><Relationship Id="rId87" Type="http://schemas.openxmlformats.org/officeDocument/2006/relationships/image" Target="../media/image99.svg"/><Relationship Id="rId110" Type="http://schemas.openxmlformats.org/officeDocument/2006/relationships/image" Target="../media/image122.png"/><Relationship Id="rId131" Type="http://schemas.openxmlformats.org/officeDocument/2006/relationships/image" Target="../media/image143.svg"/><Relationship Id="rId152" Type="http://schemas.openxmlformats.org/officeDocument/2006/relationships/image" Target="../media/image164.png"/><Relationship Id="rId173" Type="http://schemas.openxmlformats.org/officeDocument/2006/relationships/image" Target="../media/image185.svg"/><Relationship Id="rId194" Type="http://schemas.openxmlformats.org/officeDocument/2006/relationships/image" Target="../media/image206.png"/><Relationship Id="rId208" Type="http://schemas.openxmlformats.org/officeDocument/2006/relationships/image" Target="../media/image220.png"/><Relationship Id="rId229" Type="http://schemas.openxmlformats.org/officeDocument/2006/relationships/image" Target="../media/image241.svg"/><Relationship Id="rId240" Type="http://schemas.openxmlformats.org/officeDocument/2006/relationships/image" Target="../media/image252.png"/><Relationship Id="rId261" Type="http://schemas.openxmlformats.org/officeDocument/2006/relationships/image" Target="../media/image273.svg"/><Relationship Id="rId14" Type="http://schemas.openxmlformats.org/officeDocument/2006/relationships/image" Target="../media/image26.png"/><Relationship Id="rId35" Type="http://schemas.openxmlformats.org/officeDocument/2006/relationships/image" Target="../media/image47.svg"/><Relationship Id="rId56" Type="http://schemas.openxmlformats.org/officeDocument/2006/relationships/image" Target="../media/image68.png"/><Relationship Id="rId77" Type="http://schemas.openxmlformats.org/officeDocument/2006/relationships/image" Target="../media/image89.svg"/><Relationship Id="rId100" Type="http://schemas.openxmlformats.org/officeDocument/2006/relationships/image" Target="../media/image112.png"/><Relationship Id="rId8" Type="http://schemas.openxmlformats.org/officeDocument/2006/relationships/image" Target="../media/image20.png"/><Relationship Id="rId98" Type="http://schemas.openxmlformats.org/officeDocument/2006/relationships/image" Target="../media/image110.png"/><Relationship Id="rId121" Type="http://schemas.openxmlformats.org/officeDocument/2006/relationships/image" Target="../media/image133.svg"/><Relationship Id="rId142" Type="http://schemas.openxmlformats.org/officeDocument/2006/relationships/image" Target="../media/image154.png"/><Relationship Id="rId163" Type="http://schemas.openxmlformats.org/officeDocument/2006/relationships/image" Target="../media/image175.svg"/><Relationship Id="rId184" Type="http://schemas.openxmlformats.org/officeDocument/2006/relationships/image" Target="../media/image196.png"/><Relationship Id="rId219" Type="http://schemas.openxmlformats.org/officeDocument/2006/relationships/image" Target="../media/image231.svg"/><Relationship Id="rId230" Type="http://schemas.openxmlformats.org/officeDocument/2006/relationships/image" Target="../media/image242.png"/><Relationship Id="rId251" Type="http://schemas.openxmlformats.org/officeDocument/2006/relationships/image" Target="../media/image263.svg"/><Relationship Id="rId25" Type="http://schemas.openxmlformats.org/officeDocument/2006/relationships/image" Target="../media/image37.svg"/><Relationship Id="rId46" Type="http://schemas.openxmlformats.org/officeDocument/2006/relationships/image" Target="../media/image58.png"/><Relationship Id="rId67" Type="http://schemas.openxmlformats.org/officeDocument/2006/relationships/image" Target="../media/image79.svg"/><Relationship Id="rId88" Type="http://schemas.openxmlformats.org/officeDocument/2006/relationships/image" Target="../media/image100.png"/><Relationship Id="rId111" Type="http://schemas.openxmlformats.org/officeDocument/2006/relationships/image" Target="../media/image123.svg"/><Relationship Id="rId132" Type="http://schemas.openxmlformats.org/officeDocument/2006/relationships/image" Target="../media/image144.png"/><Relationship Id="rId153" Type="http://schemas.openxmlformats.org/officeDocument/2006/relationships/image" Target="../media/image165.svg"/><Relationship Id="rId174" Type="http://schemas.openxmlformats.org/officeDocument/2006/relationships/image" Target="../media/image186.png"/><Relationship Id="rId195" Type="http://schemas.openxmlformats.org/officeDocument/2006/relationships/image" Target="../media/image207.svg"/><Relationship Id="rId209" Type="http://schemas.openxmlformats.org/officeDocument/2006/relationships/image" Target="../media/image221.svg"/><Relationship Id="rId220" Type="http://schemas.openxmlformats.org/officeDocument/2006/relationships/image" Target="../media/image232.png"/><Relationship Id="rId241" Type="http://schemas.openxmlformats.org/officeDocument/2006/relationships/image" Target="../media/image253.svg"/><Relationship Id="rId15" Type="http://schemas.openxmlformats.org/officeDocument/2006/relationships/image" Target="../media/image27.svg"/><Relationship Id="rId36" Type="http://schemas.openxmlformats.org/officeDocument/2006/relationships/image" Target="../media/image48.png"/><Relationship Id="rId57" Type="http://schemas.openxmlformats.org/officeDocument/2006/relationships/image" Target="../media/image69.svg"/><Relationship Id="rId262" Type="http://schemas.openxmlformats.org/officeDocument/2006/relationships/image" Target="../media/image274.png"/><Relationship Id="rId78" Type="http://schemas.openxmlformats.org/officeDocument/2006/relationships/image" Target="../media/image90.png"/><Relationship Id="rId99" Type="http://schemas.openxmlformats.org/officeDocument/2006/relationships/image" Target="../media/image111.svg"/><Relationship Id="rId101" Type="http://schemas.openxmlformats.org/officeDocument/2006/relationships/image" Target="../media/image113.svg"/><Relationship Id="rId122" Type="http://schemas.openxmlformats.org/officeDocument/2006/relationships/image" Target="../media/image134.png"/><Relationship Id="rId143" Type="http://schemas.openxmlformats.org/officeDocument/2006/relationships/image" Target="../media/image155.svg"/><Relationship Id="rId164" Type="http://schemas.openxmlformats.org/officeDocument/2006/relationships/image" Target="../media/image176.png"/><Relationship Id="rId185" Type="http://schemas.openxmlformats.org/officeDocument/2006/relationships/image" Target="../media/image197.svg"/><Relationship Id="rId9" Type="http://schemas.openxmlformats.org/officeDocument/2006/relationships/image" Target="../media/image21.svg"/><Relationship Id="rId210" Type="http://schemas.openxmlformats.org/officeDocument/2006/relationships/image" Target="../media/image222.png"/><Relationship Id="rId26" Type="http://schemas.openxmlformats.org/officeDocument/2006/relationships/image" Target="../media/image38.png"/><Relationship Id="rId231" Type="http://schemas.openxmlformats.org/officeDocument/2006/relationships/image" Target="../media/image243.svg"/><Relationship Id="rId252" Type="http://schemas.openxmlformats.org/officeDocument/2006/relationships/image" Target="../media/image264.png"/><Relationship Id="rId47" Type="http://schemas.openxmlformats.org/officeDocument/2006/relationships/image" Target="../media/image59.svg"/><Relationship Id="rId68" Type="http://schemas.openxmlformats.org/officeDocument/2006/relationships/image" Target="../media/image80.png"/><Relationship Id="rId89" Type="http://schemas.openxmlformats.org/officeDocument/2006/relationships/image" Target="../media/image101.svg"/><Relationship Id="rId112" Type="http://schemas.openxmlformats.org/officeDocument/2006/relationships/image" Target="../media/image124.png"/><Relationship Id="rId133" Type="http://schemas.openxmlformats.org/officeDocument/2006/relationships/image" Target="../media/image145.svg"/><Relationship Id="rId154" Type="http://schemas.openxmlformats.org/officeDocument/2006/relationships/image" Target="../media/image166.png"/><Relationship Id="rId175" Type="http://schemas.openxmlformats.org/officeDocument/2006/relationships/image" Target="../media/image187.svg"/><Relationship Id="rId196" Type="http://schemas.openxmlformats.org/officeDocument/2006/relationships/image" Target="../media/image208.png"/><Relationship Id="rId200" Type="http://schemas.openxmlformats.org/officeDocument/2006/relationships/image" Target="../media/image212.png"/><Relationship Id="rId16" Type="http://schemas.openxmlformats.org/officeDocument/2006/relationships/image" Target="../media/image28.png"/><Relationship Id="rId221" Type="http://schemas.openxmlformats.org/officeDocument/2006/relationships/image" Target="../media/image233.svg"/><Relationship Id="rId242" Type="http://schemas.openxmlformats.org/officeDocument/2006/relationships/image" Target="../media/image254.png"/><Relationship Id="rId263" Type="http://schemas.openxmlformats.org/officeDocument/2006/relationships/image" Target="../media/image275.svg"/><Relationship Id="rId37" Type="http://schemas.openxmlformats.org/officeDocument/2006/relationships/image" Target="../media/image49.svg"/><Relationship Id="rId58" Type="http://schemas.openxmlformats.org/officeDocument/2006/relationships/image" Target="../media/image70.png"/><Relationship Id="rId79" Type="http://schemas.openxmlformats.org/officeDocument/2006/relationships/image" Target="../media/image91.svg"/><Relationship Id="rId102" Type="http://schemas.openxmlformats.org/officeDocument/2006/relationships/image" Target="../media/image114.png"/><Relationship Id="rId123" Type="http://schemas.openxmlformats.org/officeDocument/2006/relationships/image" Target="../media/image135.svg"/><Relationship Id="rId144" Type="http://schemas.openxmlformats.org/officeDocument/2006/relationships/image" Target="../media/image156.png"/><Relationship Id="rId90" Type="http://schemas.openxmlformats.org/officeDocument/2006/relationships/image" Target="../media/image102.png"/><Relationship Id="rId165" Type="http://schemas.openxmlformats.org/officeDocument/2006/relationships/image" Target="../media/image177.svg"/><Relationship Id="rId186" Type="http://schemas.openxmlformats.org/officeDocument/2006/relationships/image" Target="../media/image198.png"/><Relationship Id="rId211" Type="http://schemas.openxmlformats.org/officeDocument/2006/relationships/image" Target="../media/image223.svg"/><Relationship Id="rId232" Type="http://schemas.openxmlformats.org/officeDocument/2006/relationships/image" Target="../media/image244.png"/><Relationship Id="rId253" Type="http://schemas.openxmlformats.org/officeDocument/2006/relationships/image" Target="../media/image265.svg"/><Relationship Id="rId27" Type="http://schemas.openxmlformats.org/officeDocument/2006/relationships/image" Target="../media/image39.svg"/><Relationship Id="rId48" Type="http://schemas.openxmlformats.org/officeDocument/2006/relationships/image" Target="../media/image60.png"/><Relationship Id="rId69" Type="http://schemas.openxmlformats.org/officeDocument/2006/relationships/image" Target="../media/image81.svg"/><Relationship Id="rId113" Type="http://schemas.openxmlformats.org/officeDocument/2006/relationships/image" Target="../media/image125.svg"/><Relationship Id="rId134" Type="http://schemas.openxmlformats.org/officeDocument/2006/relationships/image" Target="../media/image146.png"/><Relationship Id="rId80" Type="http://schemas.openxmlformats.org/officeDocument/2006/relationships/image" Target="../media/image92.png"/><Relationship Id="rId155" Type="http://schemas.openxmlformats.org/officeDocument/2006/relationships/image" Target="../media/image167.svg"/><Relationship Id="rId176" Type="http://schemas.openxmlformats.org/officeDocument/2006/relationships/image" Target="../media/image188.png"/><Relationship Id="rId197" Type="http://schemas.openxmlformats.org/officeDocument/2006/relationships/image" Target="../media/image209.svg"/><Relationship Id="rId201" Type="http://schemas.openxmlformats.org/officeDocument/2006/relationships/image" Target="../media/image213.svg"/><Relationship Id="rId222" Type="http://schemas.openxmlformats.org/officeDocument/2006/relationships/image" Target="../media/image234.png"/><Relationship Id="rId243" Type="http://schemas.openxmlformats.org/officeDocument/2006/relationships/image" Target="../media/image255.svg"/><Relationship Id="rId264" Type="http://schemas.openxmlformats.org/officeDocument/2006/relationships/image" Target="../media/image276.png"/><Relationship Id="rId17" Type="http://schemas.openxmlformats.org/officeDocument/2006/relationships/image" Target="../media/image29.svg"/><Relationship Id="rId38" Type="http://schemas.openxmlformats.org/officeDocument/2006/relationships/image" Target="../media/image50.png"/><Relationship Id="rId59" Type="http://schemas.openxmlformats.org/officeDocument/2006/relationships/image" Target="../media/image71.svg"/><Relationship Id="rId103" Type="http://schemas.openxmlformats.org/officeDocument/2006/relationships/image" Target="../media/image115.svg"/><Relationship Id="rId124" Type="http://schemas.openxmlformats.org/officeDocument/2006/relationships/image" Target="../media/image136.png"/><Relationship Id="rId70" Type="http://schemas.openxmlformats.org/officeDocument/2006/relationships/image" Target="../media/image82.png"/><Relationship Id="rId91" Type="http://schemas.openxmlformats.org/officeDocument/2006/relationships/image" Target="../media/image103.svg"/><Relationship Id="rId145" Type="http://schemas.openxmlformats.org/officeDocument/2006/relationships/image" Target="../media/image157.svg"/><Relationship Id="rId166" Type="http://schemas.openxmlformats.org/officeDocument/2006/relationships/image" Target="../media/image178.png"/><Relationship Id="rId187" Type="http://schemas.openxmlformats.org/officeDocument/2006/relationships/image" Target="../media/image199.sv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224.png"/><Relationship Id="rId233" Type="http://schemas.openxmlformats.org/officeDocument/2006/relationships/image" Target="../media/image245.svg"/><Relationship Id="rId254" Type="http://schemas.openxmlformats.org/officeDocument/2006/relationships/image" Target="../media/image266.png"/><Relationship Id="rId28" Type="http://schemas.openxmlformats.org/officeDocument/2006/relationships/image" Target="../media/image40.png"/><Relationship Id="rId49" Type="http://schemas.openxmlformats.org/officeDocument/2006/relationships/image" Target="../media/image61.svg"/><Relationship Id="rId114" Type="http://schemas.openxmlformats.org/officeDocument/2006/relationships/image" Target="../media/image126.png"/><Relationship Id="rId60" Type="http://schemas.openxmlformats.org/officeDocument/2006/relationships/image" Target="../media/image72.png"/><Relationship Id="rId81" Type="http://schemas.openxmlformats.org/officeDocument/2006/relationships/image" Target="../media/image93.svg"/><Relationship Id="rId135" Type="http://schemas.openxmlformats.org/officeDocument/2006/relationships/image" Target="../media/image147.svg"/><Relationship Id="rId156" Type="http://schemas.openxmlformats.org/officeDocument/2006/relationships/image" Target="../media/image168.png"/><Relationship Id="rId177" Type="http://schemas.openxmlformats.org/officeDocument/2006/relationships/image" Target="../media/image189.svg"/><Relationship Id="rId198" Type="http://schemas.openxmlformats.org/officeDocument/2006/relationships/image" Target="../media/image210.png"/><Relationship Id="rId202" Type="http://schemas.openxmlformats.org/officeDocument/2006/relationships/image" Target="../media/image214.png"/><Relationship Id="rId223" Type="http://schemas.openxmlformats.org/officeDocument/2006/relationships/image" Target="../media/image235.svg"/><Relationship Id="rId244" Type="http://schemas.openxmlformats.org/officeDocument/2006/relationships/image" Target="../media/image256.png"/><Relationship Id="rId18" Type="http://schemas.openxmlformats.org/officeDocument/2006/relationships/image" Target="../media/image30.png"/><Relationship Id="rId39" Type="http://schemas.openxmlformats.org/officeDocument/2006/relationships/image" Target="../media/image51.svg"/><Relationship Id="rId265" Type="http://schemas.openxmlformats.org/officeDocument/2006/relationships/image" Target="../media/image277.svg"/><Relationship Id="rId50" Type="http://schemas.openxmlformats.org/officeDocument/2006/relationships/image" Target="../media/image62.png"/><Relationship Id="rId104" Type="http://schemas.openxmlformats.org/officeDocument/2006/relationships/image" Target="../media/image116.png"/><Relationship Id="rId125" Type="http://schemas.openxmlformats.org/officeDocument/2006/relationships/image" Target="../media/image137.svg"/><Relationship Id="rId146" Type="http://schemas.openxmlformats.org/officeDocument/2006/relationships/image" Target="../media/image158.png"/><Relationship Id="rId167" Type="http://schemas.openxmlformats.org/officeDocument/2006/relationships/image" Target="../media/image179.svg"/><Relationship Id="rId188" Type="http://schemas.openxmlformats.org/officeDocument/2006/relationships/image" Target="../media/image200.png"/><Relationship Id="rId71" Type="http://schemas.openxmlformats.org/officeDocument/2006/relationships/image" Target="../media/image83.svg"/><Relationship Id="rId92" Type="http://schemas.openxmlformats.org/officeDocument/2006/relationships/image" Target="../media/image104.png"/><Relationship Id="rId213" Type="http://schemas.openxmlformats.org/officeDocument/2006/relationships/image" Target="../media/image225.svg"/><Relationship Id="rId234" Type="http://schemas.openxmlformats.org/officeDocument/2006/relationships/image" Target="../media/image246.png"/><Relationship Id="rId2" Type="http://schemas.openxmlformats.org/officeDocument/2006/relationships/image" Target="../media/image14.png"/><Relationship Id="rId29" Type="http://schemas.openxmlformats.org/officeDocument/2006/relationships/image" Target="../media/image41.svg"/><Relationship Id="rId255" Type="http://schemas.openxmlformats.org/officeDocument/2006/relationships/image" Target="../media/image267.svg"/><Relationship Id="rId40" Type="http://schemas.openxmlformats.org/officeDocument/2006/relationships/image" Target="../media/image52.png"/><Relationship Id="rId115" Type="http://schemas.openxmlformats.org/officeDocument/2006/relationships/image" Target="../media/image127.svg"/><Relationship Id="rId136" Type="http://schemas.openxmlformats.org/officeDocument/2006/relationships/image" Target="../media/image148.png"/><Relationship Id="rId157" Type="http://schemas.openxmlformats.org/officeDocument/2006/relationships/image" Target="../media/image169.svg"/><Relationship Id="rId178" Type="http://schemas.openxmlformats.org/officeDocument/2006/relationships/image" Target="../media/image190.png"/><Relationship Id="rId61" Type="http://schemas.openxmlformats.org/officeDocument/2006/relationships/image" Target="../media/image73.svg"/><Relationship Id="rId82" Type="http://schemas.openxmlformats.org/officeDocument/2006/relationships/image" Target="../media/image94.png"/><Relationship Id="rId199" Type="http://schemas.openxmlformats.org/officeDocument/2006/relationships/image" Target="../media/image211.svg"/><Relationship Id="rId203" Type="http://schemas.openxmlformats.org/officeDocument/2006/relationships/image" Target="../media/image215.svg"/><Relationship Id="rId19" Type="http://schemas.openxmlformats.org/officeDocument/2006/relationships/image" Target="../media/image31.svg"/><Relationship Id="rId224" Type="http://schemas.openxmlformats.org/officeDocument/2006/relationships/image" Target="../media/image236.png"/><Relationship Id="rId245" Type="http://schemas.openxmlformats.org/officeDocument/2006/relationships/image" Target="../media/image257.svg"/><Relationship Id="rId266" Type="http://schemas.openxmlformats.org/officeDocument/2006/relationships/image" Target="../media/image278.png"/><Relationship Id="rId30" Type="http://schemas.openxmlformats.org/officeDocument/2006/relationships/image" Target="../media/image42.png"/><Relationship Id="rId105" Type="http://schemas.openxmlformats.org/officeDocument/2006/relationships/image" Target="../media/image117.svg"/><Relationship Id="rId126" Type="http://schemas.openxmlformats.org/officeDocument/2006/relationships/image" Target="../media/image138.png"/><Relationship Id="rId147" Type="http://schemas.openxmlformats.org/officeDocument/2006/relationships/image" Target="../media/image159.svg"/><Relationship Id="rId168" Type="http://schemas.openxmlformats.org/officeDocument/2006/relationships/image" Target="../media/image180.png"/><Relationship Id="rId51" Type="http://schemas.openxmlformats.org/officeDocument/2006/relationships/image" Target="../media/image63.svg"/><Relationship Id="rId72" Type="http://schemas.openxmlformats.org/officeDocument/2006/relationships/image" Target="../media/image84.png"/><Relationship Id="rId93" Type="http://schemas.openxmlformats.org/officeDocument/2006/relationships/image" Target="../media/image105.svg"/><Relationship Id="rId189" Type="http://schemas.openxmlformats.org/officeDocument/2006/relationships/image" Target="../media/image201.svg"/><Relationship Id="rId3" Type="http://schemas.openxmlformats.org/officeDocument/2006/relationships/image" Target="../media/image15.svg"/><Relationship Id="rId214" Type="http://schemas.openxmlformats.org/officeDocument/2006/relationships/image" Target="../media/image226.png"/><Relationship Id="rId235" Type="http://schemas.openxmlformats.org/officeDocument/2006/relationships/image" Target="../media/image247.svg"/><Relationship Id="rId256" Type="http://schemas.openxmlformats.org/officeDocument/2006/relationships/image" Target="../media/image268.png"/><Relationship Id="rId116" Type="http://schemas.openxmlformats.org/officeDocument/2006/relationships/image" Target="../media/image128.png"/><Relationship Id="rId137" Type="http://schemas.openxmlformats.org/officeDocument/2006/relationships/image" Target="../media/image149.svg"/><Relationship Id="rId158" Type="http://schemas.openxmlformats.org/officeDocument/2006/relationships/image" Target="../media/image170.png"/><Relationship Id="rId20" Type="http://schemas.openxmlformats.org/officeDocument/2006/relationships/image" Target="../media/image32.png"/><Relationship Id="rId41" Type="http://schemas.openxmlformats.org/officeDocument/2006/relationships/image" Target="../media/image53.svg"/><Relationship Id="rId62" Type="http://schemas.openxmlformats.org/officeDocument/2006/relationships/image" Target="../media/image74.png"/><Relationship Id="rId83" Type="http://schemas.openxmlformats.org/officeDocument/2006/relationships/image" Target="../media/image95.svg"/><Relationship Id="rId179" Type="http://schemas.openxmlformats.org/officeDocument/2006/relationships/image" Target="../media/image191.svg"/><Relationship Id="rId190" Type="http://schemas.openxmlformats.org/officeDocument/2006/relationships/image" Target="../media/image202.png"/><Relationship Id="rId204" Type="http://schemas.openxmlformats.org/officeDocument/2006/relationships/image" Target="../media/image216.png"/><Relationship Id="rId225" Type="http://schemas.openxmlformats.org/officeDocument/2006/relationships/image" Target="../media/image237.svg"/><Relationship Id="rId246" Type="http://schemas.openxmlformats.org/officeDocument/2006/relationships/image" Target="../media/image258.png"/><Relationship Id="rId267" Type="http://schemas.openxmlformats.org/officeDocument/2006/relationships/image" Target="../media/image279.svg"/><Relationship Id="rId106" Type="http://schemas.openxmlformats.org/officeDocument/2006/relationships/image" Target="../media/image118.png"/><Relationship Id="rId127" Type="http://schemas.openxmlformats.org/officeDocument/2006/relationships/image" Target="../media/image139.svg"/><Relationship Id="rId10" Type="http://schemas.openxmlformats.org/officeDocument/2006/relationships/image" Target="../media/image22.png"/><Relationship Id="rId31" Type="http://schemas.openxmlformats.org/officeDocument/2006/relationships/image" Target="../media/image43.svg"/><Relationship Id="rId52" Type="http://schemas.openxmlformats.org/officeDocument/2006/relationships/image" Target="../media/image64.png"/><Relationship Id="rId73" Type="http://schemas.openxmlformats.org/officeDocument/2006/relationships/image" Target="../media/image85.svg"/><Relationship Id="rId94" Type="http://schemas.openxmlformats.org/officeDocument/2006/relationships/image" Target="../media/image106.png"/><Relationship Id="rId148" Type="http://schemas.openxmlformats.org/officeDocument/2006/relationships/image" Target="../media/image160.png"/><Relationship Id="rId169" Type="http://schemas.openxmlformats.org/officeDocument/2006/relationships/image" Target="../media/image181.svg"/><Relationship Id="rId4" Type="http://schemas.openxmlformats.org/officeDocument/2006/relationships/image" Target="../media/image16.png"/><Relationship Id="rId180" Type="http://schemas.openxmlformats.org/officeDocument/2006/relationships/image" Target="../media/image192.png"/><Relationship Id="rId215" Type="http://schemas.openxmlformats.org/officeDocument/2006/relationships/image" Target="../media/image227.svg"/><Relationship Id="rId236" Type="http://schemas.openxmlformats.org/officeDocument/2006/relationships/image" Target="../media/image248.png"/><Relationship Id="rId257" Type="http://schemas.openxmlformats.org/officeDocument/2006/relationships/image" Target="../media/image269.svg"/><Relationship Id="rId42" Type="http://schemas.openxmlformats.org/officeDocument/2006/relationships/image" Target="../media/image54.png"/><Relationship Id="rId84" Type="http://schemas.openxmlformats.org/officeDocument/2006/relationships/image" Target="../media/image96.png"/><Relationship Id="rId138" Type="http://schemas.openxmlformats.org/officeDocument/2006/relationships/image" Target="../media/image150.png"/><Relationship Id="rId191" Type="http://schemas.openxmlformats.org/officeDocument/2006/relationships/image" Target="../media/image203.svg"/><Relationship Id="rId205" Type="http://schemas.openxmlformats.org/officeDocument/2006/relationships/image" Target="../media/image217.svg"/><Relationship Id="rId247" Type="http://schemas.openxmlformats.org/officeDocument/2006/relationships/image" Target="../media/image259.svg"/><Relationship Id="rId107" Type="http://schemas.openxmlformats.org/officeDocument/2006/relationships/image" Target="../media/image11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公2">
            <a:extLst>
              <a:ext uri="{FF2B5EF4-FFF2-40B4-BE49-F238E27FC236}">
                <a16:creationId xmlns:a16="http://schemas.microsoft.com/office/drawing/2014/main" id="{0BA5CF6C-8A0B-4118-BB1B-345E7CF0C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994" y="3742552"/>
            <a:ext cx="2097360" cy="330339"/>
          </a:xfrm>
          <a:prstGeom prst="rect">
            <a:avLst/>
          </a:prstGeom>
          <a:noFill/>
          <a:ln>
            <a:noFill/>
          </a:ln>
        </p:spPr>
        <p:txBody>
          <a:bodyPr wrap="square" lIns="91372" tIns="45684" rIns="91372" bIns="45684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汇报</a:t>
            </a:r>
            <a:r>
              <a:rPr lang="zh-CN" altLang="en-US"/>
              <a:t>人：</a:t>
            </a:r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24" name="公1">
            <a:extLst>
              <a:ext uri="{FF2B5EF4-FFF2-40B4-BE49-F238E27FC236}">
                <a16:creationId xmlns:a16="http://schemas.microsoft.com/office/drawing/2014/main" id="{F0F95939-E85B-416E-8B91-CC5B96E28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7115" y="3743290"/>
            <a:ext cx="1669891" cy="328863"/>
          </a:xfrm>
          <a:prstGeom prst="rect">
            <a:avLst/>
          </a:prstGeom>
          <a:noFill/>
          <a:ln>
            <a:noFill/>
          </a:ln>
        </p:spPr>
        <p:txBody>
          <a:bodyPr wrap="square" lIns="91372" tIns="45684" rIns="91372" bIns="45684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时间：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20XX/02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410468-CAC7-437E-B03E-5E54D01B4C85}"/>
              </a:ext>
            </a:extLst>
          </p:cNvPr>
          <p:cNvSpPr txBox="1"/>
          <p:nvPr/>
        </p:nvSpPr>
        <p:spPr>
          <a:xfrm>
            <a:off x="1530626" y="1511205"/>
            <a:ext cx="9130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dist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dirty="0">
                <a:gradFill flip="none" rotWithShape="1">
                  <a:gsLst>
                    <a:gs pos="24000">
                      <a:schemeClr val="accent1">
                        <a:lumMod val="54000"/>
                        <a:lumOff val="46000"/>
                      </a:schemeClr>
                    </a:gs>
                    <a:gs pos="46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  <a:gs pos="75000">
                      <a:schemeClr val="accent1">
                        <a:lumMod val="62000"/>
                        <a:lumOff val="38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虎年工作计划模板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EBC43C-92B7-4BEE-B97C-46BC3C82E6B3}"/>
              </a:ext>
            </a:extLst>
          </p:cNvPr>
          <p:cNvSpPr txBox="1"/>
          <p:nvPr/>
        </p:nvSpPr>
        <p:spPr>
          <a:xfrm>
            <a:off x="1530626" y="2834644"/>
            <a:ext cx="913074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gradFill flip="none" rotWithShape="1">
                  <a:gsLst>
                    <a:gs pos="2400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3000"/>
                      </a:schemeClr>
                    </a:gs>
                    <a:gs pos="80000">
                      <a:schemeClr val="accent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NEW YEAR'S RESOLUTIONS TEMPLATES</a:t>
            </a:r>
          </a:p>
        </p:txBody>
      </p:sp>
      <p:pic>
        <p:nvPicPr>
          <p:cNvPr id="25" name="Picture 2">
            <a:hlinkClick r:id="rId2"/>
            <a:extLst>
              <a:ext uri="{FF2B5EF4-FFF2-40B4-BE49-F238E27FC236}">
                <a16:creationId xmlns:a16="http://schemas.microsoft.com/office/drawing/2014/main" id="{009E8EEC-A280-41C8-BC97-C1842602F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22" y="757118"/>
            <a:ext cx="2259358" cy="3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hlinkClick r:id="rId2"/>
            <a:extLst>
              <a:ext uri="{FF2B5EF4-FFF2-40B4-BE49-F238E27FC236}">
                <a16:creationId xmlns:a16="http://schemas.microsoft.com/office/drawing/2014/main" id="{1D8732AC-632D-48D0-A3E8-B0B6C15C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41" y="5427128"/>
            <a:ext cx="869316" cy="1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633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3F43B917-A3A3-4EDB-9ABF-8BFAD702A7C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87" y="1951240"/>
            <a:ext cx="5927580" cy="3951720"/>
          </a:xfrm>
          <a:prstGeom prst="rect">
            <a:avLst/>
          </a:prstGeom>
          <a:solidFill>
            <a:srgbClr val="364C7D"/>
          </a:solidFill>
          <a:ln w="508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81000">
                  <a:schemeClr val="accent1"/>
                </a:gs>
              </a:gsLst>
              <a:lin ang="2700000" scaled="1"/>
              <a:tileRect/>
            </a:gradFill>
          </a:ln>
          <a:effectLst>
            <a:outerShdw blurRad="444500" dist="38100" sx="101000" sy="101000" algn="l" rotWithShape="0">
              <a:srgbClr val="405A93">
                <a:alpha val="18000"/>
              </a:srgbClr>
            </a:outerShdw>
          </a:effectLst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A20F80CA-4503-4F23-8FF9-B4CD2B3BC1C4}"/>
              </a:ext>
            </a:extLst>
          </p:cNvPr>
          <p:cNvGrpSpPr/>
          <p:nvPr/>
        </p:nvGrpSpPr>
        <p:grpSpPr>
          <a:xfrm flipV="1">
            <a:off x="8820853" y="5831250"/>
            <a:ext cx="4008361" cy="1496053"/>
            <a:chOff x="8596470" y="3670956"/>
            <a:chExt cx="4008361" cy="1496053"/>
          </a:xfrm>
        </p:grpSpPr>
        <p:sp>
          <p:nvSpPr>
            <p:cNvPr id="39" name="直角三角形 38">
              <a:extLst>
                <a:ext uri="{FF2B5EF4-FFF2-40B4-BE49-F238E27FC236}">
                  <a16:creationId xmlns:a16="http://schemas.microsoft.com/office/drawing/2014/main" id="{C72779BF-10E7-4DAB-BD5C-B4EC5B271E87}"/>
                </a:ext>
              </a:extLst>
            </p:cNvPr>
            <p:cNvSpPr/>
            <p:nvPr/>
          </p:nvSpPr>
          <p:spPr>
            <a:xfrm flipH="1" flipV="1">
              <a:off x="8596470" y="3988079"/>
              <a:ext cx="4008360" cy="1178930"/>
            </a:xfrm>
            <a:prstGeom prst="rtTriangle">
              <a:avLst/>
            </a:prstGeom>
            <a:solidFill>
              <a:srgbClr val="364C7D"/>
            </a:solidFill>
            <a:ln w="88900">
              <a:gradFill flip="none" rotWithShape="1">
                <a:gsLst>
                  <a:gs pos="0">
                    <a:srgbClr val="A69A8E"/>
                  </a:gs>
                  <a:gs pos="46000">
                    <a:srgbClr val="DAC29E"/>
                  </a:gs>
                </a:gsLst>
                <a:lin ang="3000000" scaled="0"/>
                <a:tileRect/>
              </a:gradFill>
            </a:ln>
            <a:effectLst>
              <a:outerShdw blurRad="444500" dist="38100" sx="103000" sy="103000" algn="l" rotWithShape="0">
                <a:srgbClr val="405A93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05C7A2DC-6200-4630-8EA0-5729917A940D}"/>
                </a:ext>
              </a:extLst>
            </p:cNvPr>
            <p:cNvSpPr/>
            <p:nvPr/>
          </p:nvSpPr>
          <p:spPr>
            <a:xfrm flipH="1" flipV="1">
              <a:off x="9103411" y="3670956"/>
              <a:ext cx="3501420" cy="1178930"/>
            </a:xfrm>
            <a:prstGeom prst="rtTriangle">
              <a:avLst/>
            </a:prstGeom>
            <a:solidFill>
              <a:srgbClr val="364C7D"/>
            </a:solidFill>
            <a:ln w="88900">
              <a:gradFill flip="none" rotWithShape="1">
                <a:gsLst>
                  <a:gs pos="0">
                    <a:srgbClr val="A69A8E"/>
                  </a:gs>
                  <a:gs pos="46000">
                    <a:srgbClr val="DAC29E"/>
                  </a:gs>
                </a:gsLst>
                <a:lin ang="3000000" scaled="0"/>
                <a:tileRect/>
              </a:gradFill>
            </a:ln>
            <a:effectLst>
              <a:outerShdw blurRad="444500" dist="38100" sx="103000" sy="103000" algn="l" rotWithShape="0">
                <a:srgbClr val="405A93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" name="圆: 空心 1">
            <a:extLst>
              <a:ext uri="{FF2B5EF4-FFF2-40B4-BE49-F238E27FC236}">
                <a16:creationId xmlns:a16="http://schemas.microsoft.com/office/drawing/2014/main" id="{BFC89B4C-502E-443B-8A91-7DF5453670EF}"/>
              </a:ext>
            </a:extLst>
          </p:cNvPr>
          <p:cNvSpPr/>
          <p:nvPr/>
        </p:nvSpPr>
        <p:spPr bwMode="auto">
          <a:xfrm>
            <a:off x="830683" y="1897626"/>
            <a:ext cx="1016000" cy="1016000"/>
          </a:xfrm>
          <a:prstGeom prst="donut">
            <a:avLst>
              <a:gd name="adj" fmla="val 7289"/>
            </a:avLst>
          </a:prstGeom>
          <a:gradFill flip="none" rotWithShape="1">
            <a:gsLst>
              <a:gs pos="0">
                <a:srgbClr val="BCA880"/>
              </a:gs>
              <a:gs pos="52000">
                <a:srgbClr val="E4D2B7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íṧḻíḋê">
            <a:extLst>
              <a:ext uri="{FF2B5EF4-FFF2-40B4-BE49-F238E27FC236}">
                <a16:creationId xmlns:a16="http://schemas.microsoft.com/office/drawing/2014/main" id="{1984E818-3B04-4A68-91A1-5C6109BEAB0D}"/>
              </a:ext>
            </a:extLst>
          </p:cNvPr>
          <p:cNvSpPr txBox="1"/>
          <p:nvPr/>
        </p:nvSpPr>
        <p:spPr>
          <a:xfrm flipH="1">
            <a:off x="2002368" y="1911103"/>
            <a:ext cx="1245711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成交计划</a:t>
            </a:r>
          </a:p>
        </p:txBody>
      </p:sp>
      <p:sp>
        <p:nvSpPr>
          <p:cNvPr id="42" name="í$ļîḋê">
            <a:extLst>
              <a:ext uri="{FF2B5EF4-FFF2-40B4-BE49-F238E27FC236}">
                <a16:creationId xmlns:a16="http://schemas.microsoft.com/office/drawing/2014/main" id="{C1B214E8-B7E1-4E5B-B115-10C24B1C79D5}"/>
              </a:ext>
            </a:extLst>
          </p:cNvPr>
          <p:cNvSpPr/>
          <p:nvPr/>
        </p:nvSpPr>
        <p:spPr>
          <a:xfrm flipH="1">
            <a:off x="2002368" y="2283916"/>
            <a:ext cx="2864272" cy="66858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在此输入相关说明，输入文字时可以直接复制，粘贴时请选择右键只保留文本。</a:t>
            </a:r>
          </a:p>
        </p:txBody>
      </p:sp>
      <p:sp>
        <p:nvSpPr>
          <p:cNvPr id="43" name="Freeform 32">
            <a:extLst>
              <a:ext uri="{FF2B5EF4-FFF2-40B4-BE49-F238E27FC236}">
                <a16:creationId xmlns:a16="http://schemas.microsoft.com/office/drawing/2014/main" id="{5725CC57-F94D-4BCE-AEB3-AC9E03FE54A9}"/>
              </a:ext>
            </a:extLst>
          </p:cNvPr>
          <p:cNvSpPr>
            <a:spLocks noEditPoints="1"/>
          </p:cNvSpPr>
          <p:nvPr/>
        </p:nvSpPr>
        <p:spPr bwMode="auto">
          <a:xfrm>
            <a:off x="1060540" y="2130354"/>
            <a:ext cx="556286" cy="550545"/>
          </a:xfrm>
          <a:custGeom>
            <a:avLst/>
            <a:gdLst>
              <a:gd name="T0" fmla="*/ 2709 w 7873"/>
              <a:gd name="T1" fmla="*/ 1592 h 7791"/>
              <a:gd name="T2" fmla="*/ 5329 w 7873"/>
              <a:gd name="T3" fmla="*/ 1624 h 7791"/>
              <a:gd name="T4" fmla="*/ 5782 w 7873"/>
              <a:gd name="T5" fmla="*/ 969 h 7791"/>
              <a:gd name="T6" fmla="*/ 5477 w 7873"/>
              <a:gd name="T7" fmla="*/ 432 h 7791"/>
              <a:gd name="T8" fmla="*/ 4004 w 7873"/>
              <a:gd name="T9" fmla="*/ 13 h 7791"/>
              <a:gd name="T10" fmla="*/ 2709 w 7873"/>
              <a:gd name="T11" fmla="*/ 368 h 7791"/>
              <a:gd name="T12" fmla="*/ 2352 w 7873"/>
              <a:gd name="T13" fmla="*/ 840 h 7791"/>
              <a:gd name="T14" fmla="*/ 2709 w 7873"/>
              <a:gd name="T15" fmla="*/ 1592 h 7791"/>
              <a:gd name="T16" fmla="*/ 2699 w 7873"/>
              <a:gd name="T17" fmla="*/ 2258 h 7791"/>
              <a:gd name="T18" fmla="*/ 3046 w 7873"/>
              <a:gd name="T19" fmla="*/ 2376 h 7791"/>
              <a:gd name="T20" fmla="*/ 3351 w 7873"/>
              <a:gd name="T21" fmla="*/ 2537 h 7791"/>
              <a:gd name="T22" fmla="*/ 4656 w 7873"/>
              <a:gd name="T23" fmla="*/ 2570 h 7791"/>
              <a:gd name="T24" fmla="*/ 5624 w 7873"/>
              <a:gd name="T25" fmla="*/ 2076 h 7791"/>
              <a:gd name="T26" fmla="*/ 5782 w 7873"/>
              <a:gd name="T27" fmla="*/ 1335 h 7791"/>
              <a:gd name="T28" fmla="*/ 5698 w 7873"/>
              <a:gd name="T29" fmla="*/ 1592 h 7791"/>
              <a:gd name="T30" fmla="*/ 2331 w 7873"/>
              <a:gd name="T31" fmla="*/ 1335 h 7791"/>
              <a:gd name="T32" fmla="*/ 2699 w 7873"/>
              <a:gd name="T33" fmla="*/ 2258 h 7791"/>
              <a:gd name="T34" fmla="*/ 3730 w 7873"/>
              <a:gd name="T35" fmla="*/ 2903 h 7791"/>
              <a:gd name="T36" fmla="*/ 3888 w 7873"/>
              <a:gd name="T37" fmla="*/ 3300 h 7791"/>
              <a:gd name="T38" fmla="*/ 4414 w 7873"/>
              <a:gd name="T39" fmla="*/ 3128 h 7791"/>
              <a:gd name="T40" fmla="*/ 5519 w 7873"/>
              <a:gd name="T41" fmla="*/ 2849 h 7791"/>
              <a:gd name="T42" fmla="*/ 5782 w 7873"/>
              <a:gd name="T43" fmla="*/ 2011 h 7791"/>
              <a:gd name="T44" fmla="*/ 5761 w 7873"/>
              <a:gd name="T45" fmla="*/ 2140 h 7791"/>
              <a:gd name="T46" fmla="*/ 3730 w 7873"/>
              <a:gd name="T47" fmla="*/ 2903 h 7791"/>
              <a:gd name="T48" fmla="*/ 3330 w 7873"/>
              <a:gd name="T49" fmla="*/ 2967 h 7791"/>
              <a:gd name="T50" fmla="*/ 1752 w 7873"/>
              <a:gd name="T51" fmla="*/ 2494 h 7791"/>
              <a:gd name="T52" fmla="*/ 742 w 7873"/>
              <a:gd name="T53" fmla="*/ 2709 h 7791"/>
              <a:gd name="T54" fmla="*/ 152 w 7873"/>
              <a:gd name="T55" fmla="*/ 3644 h 7791"/>
              <a:gd name="T56" fmla="*/ 1815 w 7873"/>
              <a:gd name="T57" fmla="*/ 4428 h 7791"/>
              <a:gd name="T58" fmla="*/ 3530 w 7873"/>
              <a:gd name="T59" fmla="*/ 3687 h 7791"/>
              <a:gd name="T60" fmla="*/ 3330 w 7873"/>
              <a:gd name="T61" fmla="*/ 2967 h 7791"/>
              <a:gd name="T62" fmla="*/ 3236 w 7873"/>
              <a:gd name="T63" fmla="*/ 4267 h 7791"/>
              <a:gd name="T64" fmla="*/ 100 w 7873"/>
              <a:gd name="T65" fmla="*/ 3837 h 7791"/>
              <a:gd name="T66" fmla="*/ 289 w 7873"/>
              <a:gd name="T67" fmla="*/ 4567 h 7791"/>
              <a:gd name="T68" fmla="*/ 3036 w 7873"/>
              <a:gd name="T69" fmla="*/ 4825 h 7791"/>
              <a:gd name="T70" fmla="*/ 3288 w 7873"/>
              <a:gd name="T71" fmla="*/ 4234 h 7791"/>
              <a:gd name="T72" fmla="*/ 3236 w 7873"/>
              <a:gd name="T73" fmla="*/ 4267 h 7791"/>
              <a:gd name="T74" fmla="*/ 7676 w 7873"/>
              <a:gd name="T75" fmla="*/ 4686 h 7791"/>
              <a:gd name="T76" fmla="*/ 5708 w 7873"/>
              <a:gd name="T77" fmla="*/ 3407 h 7791"/>
              <a:gd name="T78" fmla="*/ 4193 w 7873"/>
              <a:gd name="T79" fmla="*/ 4063 h 7791"/>
              <a:gd name="T80" fmla="*/ 3572 w 7873"/>
              <a:gd name="T81" fmla="*/ 5620 h 7791"/>
              <a:gd name="T82" fmla="*/ 4214 w 7873"/>
              <a:gd name="T83" fmla="*/ 7145 h 7791"/>
              <a:gd name="T84" fmla="*/ 5740 w 7873"/>
              <a:gd name="T85" fmla="*/ 7779 h 7791"/>
              <a:gd name="T86" fmla="*/ 7245 w 7873"/>
              <a:gd name="T87" fmla="*/ 7134 h 7791"/>
              <a:gd name="T88" fmla="*/ 7866 w 7873"/>
              <a:gd name="T89" fmla="*/ 5577 h 7791"/>
              <a:gd name="T90" fmla="*/ 7676 w 7873"/>
              <a:gd name="T91" fmla="*/ 4686 h 7791"/>
              <a:gd name="T92" fmla="*/ 5719 w 7873"/>
              <a:gd name="T93" fmla="*/ 6286 h 7791"/>
              <a:gd name="T94" fmla="*/ 4267 w 7873"/>
              <a:gd name="T95" fmla="*/ 5953 h 7791"/>
              <a:gd name="T96" fmla="*/ 4330 w 7873"/>
              <a:gd name="T97" fmla="*/ 5556 h 7791"/>
              <a:gd name="T98" fmla="*/ 5603 w 7873"/>
              <a:gd name="T99" fmla="*/ 5867 h 7791"/>
              <a:gd name="T100" fmla="*/ 6908 w 7873"/>
              <a:gd name="T101" fmla="*/ 3977 h 7791"/>
              <a:gd name="T102" fmla="*/ 7255 w 7873"/>
              <a:gd name="T103" fmla="*/ 4535 h 7791"/>
              <a:gd name="T104" fmla="*/ 5719 w 7873"/>
              <a:gd name="T105" fmla="*/ 6286 h 7791"/>
              <a:gd name="T106" fmla="*/ 121 w 7873"/>
              <a:gd name="T107" fmla="*/ 4492 h 7791"/>
              <a:gd name="T108" fmla="*/ 152 w 7873"/>
              <a:gd name="T109" fmla="*/ 5008 h 7791"/>
              <a:gd name="T110" fmla="*/ 1310 w 7873"/>
              <a:gd name="T111" fmla="*/ 5738 h 7791"/>
              <a:gd name="T112" fmla="*/ 2930 w 7873"/>
              <a:gd name="T113" fmla="*/ 5566 h 7791"/>
              <a:gd name="T114" fmla="*/ 2962 w 7873"/>
              <a:gd name="T115" fmla="*/ 5169 h 7791"/>
              <a:gd name="T116" fmla="*/ 121 w 7873"/>
              <a:gd name="T117" fmla="*/ 4492 h 7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73" h="7791">
                <a:moveTo>
                  <a:pt x="2709" y="1592"/>
                </a:moveTo>
                <a:cubicBezTo>
                  <a:pt x="3377" y="2060"/>
                  <a:pt x="4681" y="2036"/>
                  <a:pt x="5329" y="1624"/>
                </a:cubicBezTo>
                <a:cubicBezTo>
                  <a:pt x="5545" y="1487"/>
                  <a:pt x="5785" y="1286"/>
                  <a:pt x="5782" y="969"/>
                </a:cubicBezTo>
                <a:cubicBezTo>
                  <a:pt x="5780" y="712"/>
                  <a:pt x="5610" y="541"/>
                  <a:pt x="5477" y="432"/>
                </a:cubicBezTo>
                <a:cubicBezTo>
                  <a:pt x="5134" y="153"/>
                  <a:pt x="4575" y="0"/>
                  <a:pt x="4004" y="13"/>
                </a:cubicBezTo>
                <a:cubicBezTo>
                  <a:pt x="3452" y="27"/>
                  <a:pt x="3028" y="142"/>
                  <a:pt x="2709" y="368"/>
                </a:cubicBezTo>
                <a:cubicBezTo>
                  <a:pt x="2579" y="460"/>
                  <a:pt x="2397" y="651"/>
                  <a:pt x="2352" y="840"/>
                </a:cubicBezTo>
                <a:cubicBezTo>
                  <a:pt x="2268" y="1188"/>
                  <a:pt x="2508" y="1452"/>
                  <a:pt x="2709" y="1592"/>
                </a:cubicBezTo>
                <a:close/>
                <a:moveTo>
                  <a:pt x="2699" y="2258"/>
                </a:moveTo>
                <a:cubicBezTo>
                  <a:pt x="2797" y="2310"/>
                  <a:pt x="2931" y="2327"/>
                  <a:pt x="3046" y="2376"/>
                </a:cubicBezTo>
                <a:cubicBezTo>
                  <a:pt x="3149" y="2421"/>
                  <a:pt x="3244" y="2499"/>
                  <a:pt x="3351" y="2537"/>
                </a:cubicBezTo>
                <a:cubicBezTo>
                  <a:pt x="3702" y="2664"/>
                  <a:pt x="4247" y="2653"/>
                  <a:pt x="4656" y="2570"/>
                </a:cubicBezTo>
                <a:cubicBezTo>
                  <a:pt x="5060" y="2487"/>
                  <a:pt x="5429" y="2312"/>
                  <a:pt x="5624" y="2076"/>
                </a:cubicBezTo>
                <a:cubicBezTo>
                  <a:pt x="5764" y="1906"/>
                  <a:pt x="5830" y="1635"/>
                  <a:pt x="5782" y="1335"/>
                </a:cubicBezTo>
                <a:cubicBezTo>
                  <a:pt x="5772" y="1424"/>
                  <a:pt x="5742" y="1519"/>
                  <a:pt x="5698" y="1592"/>
                </a:cubicBezTo>
                <a:cubicBezTo>
                  <a:pt x="5156" y="2500"/>
                  <a:pt x="2595" y="2483"/>
                  <a:pt x="2331" y="1335"/>
                </a:cubicBezTo>
                <a:cubicBezTo>
                  <a:pt x="2289" y="1782"/>
                  <a:pt x="2428" y="2114"/>
                  <a:pt x="2699" y="2258"/>
                </a:cubicBezTo>
                <a:close/>
                <a:moveTo>
                  <a:pt x="3730" y="2903"/>
                </a:moveTo>
                <a:cubicBezTo>
                  <a:pt x="3794" y="3024"/>
                  <a:pt x="3869" y="3133"/>
                  <a:pt x="3888" y="3300"/>
                </a:cubicBezTo>
                <a:cubicBezTo>
                  <a:pt x="4160" y="3343"/>
                  <a:pt x="4254" y="3211"/>
                  <a:pt x="4414" y="3128"/>
                </a:cubicBezTo>
                <a:cubicBezTo>
                  <a:pt x="4739" y="2959"/>
                  <a:pt x="5059" y="2880"/>
                  <a:pt x="5519" y="2849"/>
                </a:cubicBezTo>
                <a:cubicBezTo>
                  <a:pt x="5727" y="2700"/>
                  <a:pt x="5840" y="2396"/>
                  <a:pt x="5782" y="2011"/>
                </a:cubicBezTo>
                <a:cubicBezTo>
                  <a:pt x="5775" y="2060"/>
                  <a:pt x="5774" y="2105"/>
                  <a:pt x="5761" y="2140"/>
                </a:cubicBezTo>
                <a:cubicBezTo>
                  <a:pt x="5540" y="2743"/>
                  <a:pt x="4538" y="2972"/>
                  <a:pt x="3730" y="2903"/>
                </a:cubicBezTo>
                <a:close/>
                <a:moveTo>
                  <a:pt x="3330" y="2967"/>
                </a:moveTo>
                <a:cubicBezTo>
                  <a:pt x="2977" y="2629"/>
                  <a:pt x="2385" y="2464"/>
                  <a:pt x="1752" y="2494"/>
                </a:cubicBezTo>
                <a:cubicBezTo>
                  <a:pt x="1329" y="2515"/>
                  <a:pt x="1030" y="2573"/>
                  <a:pt x="742" y="2709"/>
                </a:cubicBezTo>
                <a:cubicBezTo>
                  <a:pt x="435" y="2855"/>
                  <a:pt x="0" y="3158"/>
                  <a:pt x="152" y="3644"/>
                </a:cubicBezTo>
                <a:cubicBezTo>
                  <a:pt x="317" y="4167"/>
                  <a:pt x="1145" y="4424"/>
                  <a:pt x="1815" y="4428"/>
                </a:cubicBezTo>
                <a:cubicBezTo>
                  <a:pt x="2518" y="4432"/>
                  <a:pt x="3327" y="4194"/>
                  <a:pt x="3530" y="3687"/>
                </a:cubicBezTo>
                <a:cubicBezTo>
                  <a:pt x="3654" y="3377"/>
                  <a:pt x="3498" y="3127"/>
                  <a:pt x="3330" y="2967"/>
                </a:cubicBezTo>
                <a:close/>
                <a:moveTo>
                  <a:pt x="3236" y="4267"/>
                </a:moveTo>
                <a:cubicBezTo>
                  <a:pt x="2479" y="4956"/>
                  <a:pt x="393" y="4883"/>
                  <a:pt x="100" y="3837"/>
                </a:cubicBezTo>
                <a:cubicBezTo>
                  <a:pt x="89" y="4158"/>
                  <a:pt x="149" y="4405"/>
                  <a:pt x="289" y="4567"/>
                </a:cubicBezTo>
                <a:cubicBezTo>
                  <a:pt x="809" y="5172"/>
                  <a:pt x="2306" y="5269"/>
                  <a:pt x="3036" y="4825"/>
                </a:cubicBezTo>
                <a:cubicBezTo>
                  <a:pt x="3102" y="4610"/>
                  <a:pt x="3176" y="4403"/>
                  <a:pt x="3288" y="4234"/>
                </a:cubicBezTo>
                <a:cubicBezTo>
                  <a:pt x="3260" y="4206"/>
                  <a:pt x="3247" y="4256"/>
                  <a:pt x="3236" y="4267"/>
                </a:cubicBezTo>
                <a:close/>
                <a:moveTo>
                  <a:pt x="7676" y="4686"/>
                </a:moveTo>
                <a:cubicBezTo>
                  <a:pt x="7360" y="3976"/>
                  <a:pt x="6678" y="3405"/>
                  <a:pt x="5708" y="3407"/>
                </a:cubicBezTo>
                <a:cubicBezTo>
                  <a:pt x="5002" y="3409"/>
                  <a:pt x="4538" y="3710"/>
                  <a:pt x="4193" y="4063"/>
                </a:cubicBezTo>
                <a:cubicBezTo>
                  <a:pt x="3851" y="4412"/>
                  <a:pt x="3559" y="4942"/>
                  <a:pt x="3572" y="5620"/>
                </a:cubicBezTo>
                <a:cubicBezTo>
                  <a:pt x="3585" y="6291"/>
                  <a:pt x="3852" y="6780"/>
                  <a:pt x="4214" y="7145"/>
                </a:cubicBezTo>
                <a:cubicBezTo>
                  <a:pt x="4572" y="7506"/>
                  <a:pt x="5098" y="7791"/>
                  <a:pt x="5740" y="7779"/>
                </a:cubicBezTo>
                <a:cubicBezTo>
                  <a:pt x="6380" y="7767"/>
                  <a:pt x="6891" y="7500"/>
                  <a:pt x="7245" y="7134"/>
                </a:cubicBezTo>
                <a:cubicBezTo>
                  <a:pt x="7592" y="6776"/>
                  <a:pt x="7873" y="6254"/>
                  <a:pt x="7866" y="5577"/>
                </a:cubicBezTo>
                <a:cubicBezTo>
                  <a:pt x="7862" y="5260"/>
                  <a:pt x="7791" y="4942"/>
                  <a:pt x="7676" y="4686"/>
                </a:cubicBezTo>
                <a:close/>
                <a:moveTo>
                  <a:pt x="5719" y="6286"/>
                </a:moveTo>
                <a:cubicBezTo>
                  <a:pt x="5246" y="6164"/>
                  <a:pt x="4746" y="6069"/>
                  <a:pt x="4267" y="5953"/>
                </a:cubicBezTo>
                <a:cubicBezTo>
                  <a:pt x="4280" y="5812"/>
                  <a:pt x="4304" y="5683"/>
                  <a:pt x="4330" y="5556"/>
                </a:cubicBezTo>
                <a:cubicBezTo>
                  <a:pt x="4751" y="5663"/>
                  <a:pt x="5186" y="5756"/>
                  <a:pt x="5603" y="5867"/>
                </a:cubicBezTo>
                <a:cubicBezTo>
                  <a:pt x="6042" y="5241"/>
                  <a:pt x="6475" y="4609"/>
                  <a:pt x="6908" y="3977"/>
                </a:cubicBezTo>
                <a:cubicBezTo>
                  <a:pt x="7035" y="4151"/>
                  <a:pt x="7136" y="4353"/>
                  <a:pt x="7255" y="4535"/>
                </a:cubicBezTo>
                <a:cubicBezTo>
                  <a:pt x="6754" y="5129"/>
                  <a:pt x="6248" y="5720"/>
                  <a:pt x="5719" y="6286"/>
                </a:cubicBezTo>
                <a:close/>
                <a:moveTo>
                  <a:pt x="121" y="4492"/>
                </a:moveTo>
                <a:cubicBezTo>
                  <a:pt x="128" y="4663"/>
                  <a:pt x="104" y="4863"/>
                  <a:pt x="152" y="5008"/>
                </a:cubicBezTo>
                <a:cubicBezTo>
                  <a:pt x="286" y="5405"/>
                  <a:pt x="816" y="5648"/>
                  <a:pt x="1310" y="5738"/>
                </a:cubicBezTo>
                <a:cubicBezTo>
                  <a:pt x="1869" y="5840"/>
                  <a:pt x="2512" y="5761"/>
                  <a:pt x="2930" y="5566"/>
                </a:cubicBezTo>
                <a:cubicBezTo>
                  <a:pt x="2928" y="5421"/>
                  <a:pt x="2946" y="5296"/>
                  <a:pt x="2962" y="5169"/>
                </a:cubicBezTo>
                <a:cubicBezTo>
                  <a:pt x="2038" y="5580"/>
                  <a:pt x="359" y="5455"/>
                  <a:pt x="121" y="4492"/>
                </a:cubicBezTo>
                <a:close/>
              </a:path>
            </a:pathLst>
          </a:custGeom>
          <a:gradFill flip="none" rotWithShape="1">
            <a:gsLst>
              <a:gs pos="0">
                <a:srgbClr val="BCA880"/>
              </a:gs>
              <a:gs pos="52000">
                <a:srgbClr val="E4D2B7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圆: 空心 45">
            <a:extLst>
              <a:ext uri="{FF2B5EF4-FFF2-40B4-BE49-F238E27FC236}">
                <a16:creationId xmlns:a16="http://schemas.microsoft.com/office/drawing/2014/main" id="{90BCF2FC-F628-4D1F-B3EE-188F83EC5C8A}"/>
              </a:ext>
            </a:extLst>
          </p:cNvPr>
          <p:cNvSpPr/>
          <p:nvPr/>
        </p:nvSpPr>
        <p:spPr bwMode="auto">
          <a:xfrm>
            <a:off x="830683" y="3356438"/>
            <a:ext cx="1016000" cy="1016000"/>
          </a:xfrm>
          <a:prstGeom prst="donut">
            <a:avLst>
              <a:gd name="adj" fmla="val 7289"/>
            </a:avLst>
          </a:prstGeom>
          <a:gradFill flip="none" rotWithShape="1">
            <a:gsLst>
              <a:gs pos="0">
                <a:srgbClr val="BCA880"/>
              </a:gs>
              <a:gs pos="52000">
                <a:srgbClr val="E4D2B7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íṧḻíḋê">
            <a:extLst>
              <a:ext uri="{FF2B5EF4-FFF2-40B4-BE49-F238E27FC236}">
                <a16:creationId xmlns:a16="http://schemas.microsoft.com/office/drawing/2014/main" id="{E25ECC09-8765-49AA-ADA3-8F36036845D7}"/>
              </a:ext>
            </a:extLst>
          </p:cNvPr>
          <p:cNvSpPr txBox="1"/>
          <p:nvPr/>
        </p:nvSpPr>
        <p:spPr>
          <a:xfrm flipH="1">
            <a:off x="2002368" y="3369915"/>
            <a:ext cx="1245711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客户计划</a:t>
            </a:r>
          </a:p>
        </p:txBody>
      </p:sp>
      <p:sp>
        <p:nvSpPr>
          <p:cNvPr id="48" name="í$ļîḋê">
            <a:extLst>
              <a:ext uri="{FF2B5EF4-FFF2-40B4-BE49-F238E27FC236}">
                <a16:creationId xmlns:a16="http://schemas.microsoft.com/office/drawing/2014/main" id="{27DACA05-05D7-44EA-9E66-96F7A1218234}"/>
              </a:ext>
            </a:extLst>
          </p:cNvPr>
          <p:cNvSpPr/>
          <p:nvPr/>
        </p:nvSpPr>
        <p:spPr>
          <a:xfrm flipH="1">
            <a:off x="2002368" y="3742728"/>
            <a:ext cx="2864272" cy="66858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在此输入相关说明，输入文字时可以直接复制，粘贴时请选择右键只保留文本。</a:t>
            </a: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3D9B39DB-E766-4FA6-934D-01EBE5FC58C9}"/>
              </a:ext>
            </a:extLst>
          </p:cNvPr>
          <p:cNvSpPr>
            <a:spLocks noEditPoints="1"/>
          </p:cNvSpPr>
          <p:nvPr/>
        </p:nvSpPr>
        <p:spPr bwMode="auto">
          <a:xfrm>
            <a:off x="1060540" y="3651854"/>
            <a:ext cx="556286" cy="487857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gradFill flip="none" rotWithShape="1">
            <a:gsLst>
              <a:gs pos="0">
                <a:srgbClr val="BCA880"/>
              </a:gs>
              <a:gs pos="52000">
                <a:srgbClr val="E4D2B7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圆: 空心 49">
            <a:extLst>
              <a:ext uri="{FF2B5EF4-FFF2-40B4-BE49-F238E27FC236}">
                <a16:creationId xmlns:a16="http://schemas.microsoft.com/office/drawing/2014/main" id="{4A17556B-9B4E-4545-B3CA-19FE09C779DA}"/>
              </a:ext>
            </a:extLst>
          </p:cNvPr>
          <p:cNvSpPr/>
          <p:nvPr/>
        </p:nvSpPr>
        <p:spPr bwMode="auto">
          <a:xfrm>
            <a:off x="830683" y="4815250"/>
            <a:ext cx="1016000" cy="1016000"/>
          </a:xfrm>
          <a:prstGeom prst="donut">
            <a:avLst>
              <a:gd name="adj" fmla="val 7289"/>
            </a:avLst>
          </a:prstGeom>
          <a:gradFill flip="none" rotWithShape="1">
            <a:gsLst>
              <a:gs pos="0">
                <a:srgbClr val="BCA880"/>
              </a:gs>
              <a:gs pos="52000">
                <a:srgbClr val="E4D2B7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íṧḻíḋê">
            <a:extLst>
              <a:ext uri="{FF2B5EF4-FFF2-40B4-BE49-F238E27FC236}">
                <a16:creationId xmlns:a16="http://schemas.microsoft.com/office/drawing/2014/main" id="{3BF4656E-C03E-4992-8322-CED72676013B}"/>
              </a:ext>
            </a:extLst>
          </p:cNvPr>
          <p:cNvSpPr txBox="1"/>
          <p:nvPr/>
        </p:nvSpPr>
        <p:spPr>
          <a:xfrm flipH="1">
            <a:off x="2002368" y="4828727"/>
            <a:ext cx="1245711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流程计划</a:t>
            </a:r>
          </a:p>
        </p:txBody>
      </p:sp>
      <p:sp>
        <p:nvSpPr>
          <p:cNvPr id="52" name="í$ļîḋê">
            <a:extLst>
              <a:ext uri="{FF2B5EF4-FFF2-40B4-BE49-F238E27FC236}">
                <a16:creationId xmlns:a16="http://schemas.microsoft.com/office/drawing/2014/main" id="{7E8FB606-FF5E-4F7C-AB37-2F9587B6DCDB}"/>
              </a:ext>
            </a:extLst>
          </p:cNvPr>
          <p:cNvSpPr/>
          <p:nvPr/>
        </p:nvSpPr>
        <p:spPr>
          <a:xfrm flipH="1">
            <a:off x="2002368" y="5201540"/>
            <a:ext cx="2864272" cy="66858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在此输入相关说明，输入文字时可以直接复制，粘贴时请选择右键只保留文本。</a:t>
            </a:r>
          </a:p>
        </p:txBody>
      </p:sp>
      <p:sp>
        <p:nvSpPr>
          <p:cNvPr id="45" name="Freeform 32">
            <a:extLst>
              <a:ext uri="{FF2B5EF4-FFF2-40B4-BE49-F238E27FC236}">
                <a16:creationId xmlns:a16="http://schemas.microsoft.com/office/drawing/2014/main" id="{5CDC9DF5-CAC2-44A6-9B7A-4F29DB15957C}"/>
              </a:ext>
            </a:extLst>
          </p:cNvPr>
          <p:cNvSpPr>
            <a:spLocks noEditPoints="1"/>
          </p:cNvSpPr>
          <p:nvPr/>
        </p:nvSpPr>
        <p:spPr bwMode="auto">
          <a:xfrm>
            <a:off x="1085700" y="5073015"/>
            <a:ext cx="505965" cy="500743"/>
          </a:xfrm>
          <a:custGeom>
            <a:avLst/>
            <a:gdLst>
              <a:gd name="T0" fmla="*/ 56 w 12800"/>
              <a:gd name="T1" fmla="*/ 0 h 11520"/>
              <a:gd name="T2" fmla="*/ 0 w 12800"/>
              <a:gd name="T3" fmla="*/ 11464 h 11520"/>
              <a:gd name="T4" fmla="*/ 2337 w 12800"/>
              <a:gd name="T5" fmla="*/ 11520 h 11520"/>
              <a:gd name="T6" fmla="*/ 4424 w 12800"/>
              <a:gd name="T7" fmla="*/ 9322 h 11520"/>
              <a:gd name="T8" fmla="*/ 6706 w 12800"/>
              <a:gd name="T9" fmla="*/ 11520 h 11520"/>
              <a:gd name="T10" fmla="*/ 6762 w 12800"/>
              <a:gd name="T11" fmla="*/ 83 h 11520"/>
              <a:gd name="T12" fmla="*/ 2894 w 12800"/>
              <a:gd name="T13" fmla="*/ 7652 h 11520"/>
              <a:gd name="T14" fmla="*/ 1280 w 12800"/>
              <a:gd name="T15" fmla="*/ 6066 h 11520"/>
              <a:gd name="T16" fmla="*/ 2894 w 12800"/>
              <a:gd name="T17" fmla="*/ 7652 h 11520"/>
              <a:gd name="T18" fmla="*/ 1280 w 12800"/>
              <a:gd name="T19" fmla="*/ 5287 h 11520"/>
              <a:gd name="T20" fmla="*/ 2894 w 12800"/>
              <a:gd name="T21" fmla="*/ 3701 h 11520"/>
              <a:gd name="T22" fmla="*/ 2894 w 12800"/>
              <a:gd name="T23" fmla="*/ 2922 h 11520"/>
              <a:gd name="T24" fmla="*/ 1280 w 12800"/>
              <a:gd name="T25" fmla="*/ 1336 h 11520"/>
              <a:gd name="T26" fmla="*/ 2894 w 12800"/>
              <a:gd name="T27" fmla="*/ 2922 h 11520"/>
              <a:gd name="T28" fmla="*/ 3840 w 12800"/>
              <a:gd name="T29" fmla="*/ 7652 h 11520"/>
              <a:gd name="T30" fmla="*/ 5454 w 12800"/>
              <a:gd name="T31" fmla="*/ 6066 h 11520"/>
              <a:gd name="T32" fmla="*/ 5454 w 12800"/>
              <a:gd name="T33" fmla="*/ 5287 h 11520"/>
              <a:gd name="T34" fmla="*/ 3840 w 12800"/>
              <a:gd name="T35" fmla="*/ 3701 h 11520"/>
              <a:gd name="T36" fmla="*/ 5454 w 12800"/>
              <a:gd name="T37" fmla="*/ 5287 h 11520"/>
              <a:gd name="T38" fmla="*/ 3840 w 12800"/>
              <a:gd name="T39" fmla="*/ 2922 h 11520"/>
              <a:gd name="T40" fmla="*/ 5454 w 12800"/>
              <a:gd name="T41" fmla="*/ 1336 h 11520"/>
              <a:gd name="T42" fmla="*/ 12466 w 12800"/>
              <a:gd name="T43" fmla="*/ 3701 h 11520"/>
              <a:gd name="T44" fmla="*/ 7763 w 12800"/>
              <a:gd name="T45" fmla="*/ 4035 h 11520"/>
              <a:gd name="T46" fmla="*/ 7791 w 12800"/>
              <a:gd name="T47" fmla="*/ 11492 h 11520"/>
              <a:gd name="T48" fmla="*/ 9544 w 12800"/>
              <a:gd name="T49" fmla="*/ 10045 h 11520"/>
              <a:gd name="T50" fmla="*/ 11019 w 12800"/>
              <a:gd name="T51" fmla="*/ 11492 h 11520"/>
              <a:gd name="T52" fmla="*/ 12772 w 12800"/>
              <a:gd name="T53" fmla="*/ 11464 h 11520"/>
              <a:gd name="T54" fmla="*/ 12466 w 12800"/>
              <a:gd name="T55" fmla="*/ 3701 h 11520"/>
              <a:gd name="T56" fmla="*/ 8403 w 12800"/>
              <a:gd name="T57" fmla="*/ 8821 h 11520"/>
              <a:gd name="T58" fmla="*/ 12104 w 12800"/>
              <a:gd name="T59" fmla="*/ 8042 h 11520"/>
              <a:gd name="T60" fmla="*/ 12104 w 12800"/>
              <a:gd name="T61" fmla="*/ 7263 h 11520"/>
              <a:gd name="T62" fmla="*/ 8403 w 12800"/>
              <a:gd name="T63" fmla="*/ 6483 h 11520"/>
              <a:gd name="T64" fmla="*/ 12104 w 12800"/>
              <a:gd name="T65" fmla="*/ 7263 h 11520"/>
              <a:gd name="T66" fmla="*/ 8403 w 12800"/>
              <a:gd name="T67" fmla="*/ 5677 h 11520"/>
              <a:gd name="T68" fmla="*/ 12104 w 12800"/>
              <a:gd name="T69" fmla="*/ 4897 h 11520"/>
              <a:gd name="T70" fmla="*/ 12104 w 12800"/>
              <a:gd name="T71" fmla="*/ 5677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00" h="11520">
                <a:moveTo>
                  <a:pt x="6706" y="0"/>
                </a:moveTo>
                <a:lnTo>
                  <a:pt x="56" y="0"/>
                </a:lnTo>
                <a:cubicBezTo>
                  <a:pt x="28" y="0"/>
                  <a:pt x="0" y="28"/>
                  <a:pt x="0" y="83"/>
                </a:cubicBezTo>
                <a:lnTo>
                  <a:pt x="0" y="11464"/>
                </a:lnTo>
                <a:cubicBezTo>
                  <a:pt x="0" y="11492"/>
                  <a:pt x="28" y="11520"/>
                  <a:pt x="56" y="11520"/>
                </a:cubicBezTo>
                <a:lnTo>
                  <a:pt x="2337" y="11520"/>
                </a:lnTo>
                <a:lnTo>
                  <a:pt x="2337" y="9322"/>
                </a:lnTo>
                <a:lnTo>
                  <a:pt x="4424" y="9322"/>
                </a:lnTo>
                <a:lnTo>
                  <a:pt x="4424" y="11520"/>
                </a:lnTo>
                <a:lnTo>
                  <a:pt x="6706" y="11520"/>
                </a:lnTo>
                <a:cubicBezTo>
                  <a:pt x="6734" y="11520"/>
                  <a:pt x="6762" y="11492"/>
                  <a:pt x="6762" y="11464"/>
                </a:cubicBezTo>
                <a:lnTo>
                  <a:pt x="6762" y="83"/>
                </a:lnTo>
                <a:cubicBezTo>
                  <a:pt x="6762" y="28"/>
                  <a:pt x="6734" y="0"/>
                  <a:pt x="6706" y="0"/>
                </a:cubicBezTo>
                <a:close/>
                <a:moveTo>
                  <a:pt x="2894" y="7652"/>
                </a:moveTo>
                <a:lnTo>
                  <a:pt x="1280" y="7652"/>
                </a:lnTo>
                <a:lnTo>
                  <a:pt x="1280" y="6066"/>
                </a:lnTo>
                <a:lnTo>
                  <a:pt x="2894" y="6066"/>
                </a:lnTo>
                <a:lnTo>
                  <a:pt x="2894" y="7652"/>
                </a:lnTo>
                <a:close/>
                <a:moveTo>
                  <a:pt x="2894" y="5287"/>
                </a:moveTo>
                <a:lnTo>
                  <a:pt x="1280" y="5287"/>
                </a:lnTo>
                <a:lnTo>
                  <a:pt x="1280" y="3701"/>
                </a:lnTo>
                <a:lnTo>
                  <a:pt x="2894" y="3701"/>
                </a:lnTo>
                <a:lnTo>
                  <a:pt x="2894" y="5287"/>
                </a:lnTo>
                <a:close/>
                <a:moveTo>
                  <a:pt x="2894" y="2922"/>
                </a:moveTo>
                <a:lnTo>
                  <a:pt x="1280" y="2922"/>
                </a:lnTo>
                <a:lnTo>
                  <a:pt x="1280" y="1336"/>
                </a:lnTo>
                <a:lnTo>
                  <a:pt x="2894" y="1336"/>
                </a:lnTo>
                <a:lnTo>
                  <a:pt x="2894" y="2922"/>
                </a:lnTo>
                <a:close/>
                <a:moveTo>
                  <a:pt x="5454" y="7652"/>
                </a:moveTo>
                <a:lnTo>
                  <a:pt x="3840" y="7652"/>
                </a:lnTo>
                <a:lnTo>
                  <a:pt x="3840" y="6066"/>
                </a:lnTo>
                <a:lnTo>
                  <a:pt x="5454" y="6066"/>
                </a:lnTo>
                <a:lnTo>
                  <a:pt x="5454" y="7652"/>
                </a:lnTo>
                <a:close/>
                <a:moveTo>
                  <a:pt x="5454" y="5287"/>
                </a:moveTo>
                <a:lnTo>
                  <a:pt x="3840" y="5287"/>
                </a:lnTo>
                <a:lnTo>
                  <a:pt x="3840" y="3701"/>
                </a:lnTo>
                <a:lnTo>
                  <a:pt x="5454" y="3701"/>
                </a:lnTo>
                <a:lnTo>
                  <a:pt x="5454" y="5287"/>
                </a:lnTo>
                <a:close/>
                <a:moveTo>
                  <a:pt x="5454" y="2922"/>
                </a:moveTo>
                <a:lnTo>
                  <a:pt x="3840" y="2922"/>
                </a:lnTo>
                <a:lnTo>
                  <a:pt x="3840" y="1336"/>
                </a:lnTo>
                <a:lnTo>
                  <a:pt x="5454" y="1336"/>
                </a:lnTo>
                <a:lnTo>
                  <a:pt x="5454" y="2922"/>
                </a:lnTo>
                <a:close/>
                <a:moveTo>
                  <a:pt x="12466" y="3701"/>
                </a:moveTo>
                <a:lnTo>
                  <a:pt x="8097" y="3701"/>
                </a:lnTo>
                <a:cubicBezTo>
                  <a:pt x="7903" y="3701"/>
                  <a:pt x="7763" y="3840"/>
                  <a:pt x="7763" y="4035"/>
                </a:cubicBezTo>
                <a:lnTo>
                  <a:pt x="7763" y="11464"/>
                </a:lnTo>
                <a:cubicBezTo>
                  <a:pt x="7763" y="11492"/>
                  <a:pt x="7791" y="11492"/>
                  <a:pt x="7791" y="11492"/>
                </a:cubicBezTo>
                <a:lnTo>
                  <a:pt x="9544" y="11492"/>
                </a:lnTo>
                <a:lnTo>
                  <a:pt x="9544" y="10045"/>
                </a:lnTo>
                <a:lnTo>
                  <a:pt x="11019" y="10045"/>
                </a:lnTo>
                <a:lnTo>
                  <a:pt x="11019" y="11492"/>
                </a:lnTo>
                <a:lnTo>
                  <a:pt x="12744" y="11492"/>
                </a:lnTo>
                <a:cubicBezTo>
                  <a:pt x="12772" y="11492"/>
                  <a:pt x="12772" y="11464"/>
                  <a:pt x="12772" y="11464"/>
                </a:cubicBezTo>
                <a:lnTo>
                  <a:pt x="12772" y="4035"/>
                </a:lnTo>
                <a:cubicBezTo>
                  <a:pt x="12800" y="3868"/>
                  <a:pt x="12633" y="3701"/>
                  <a:pt x="12466" y="3701"/>
                </a:cubicBezTo>
                <a:close/>
                <a:moveTo>
                  <a:pt x="12104" y="8821"/>
                </a:moveTo>
                <a:lnTo>
                  <a:pt x="8403" y="8821"/>
                </a:lnTo>
                <a:lnTo>
                  <a:pt x="8403" y="8042"/>
                </a:lnTo>
                <a:lnTo>
                  <a:pt x="12104" y="8042"/>
                </a:lnTo>
                <a:lnTo>
                  <a:pt x="12104" y="8821"/>
                </a:lnTo>
                <a:close/>
                <a:moveTo>
                  <a:pt x="12104" y="7263"/>
                </a:moveTo>
                <a:lnTo>
                  <a:pt x="8403" y="7263"/>
                </a:lnTo>
                <a:lnTo>
                  <a:pt x="8403" y="6483"/>
                </a:lnTo>
                <a:lnTo>
                  <a:pt x="12104" y="6483"/>
                </a:lnTo>
                <a:lnTo>
                  <a:pt x="12104" y="7263"/>
                </a:lnTo>
                <a:close/>
                <a:moveTo>
                  <a:pt x="12104" y="5677"/>
                </a:moveTo>
                <a:lnTo>
                  <a:pt x="8403" y="5677"/>
                </a:lnTo>
                <a:lnTo>
                  <a:pt x="8403" y="4897"/>
                </a:lnTo>
                <a:lnTo>
                  <a:pt x="12104" y="4897"/>
                </a:lnTo>
                <a:lnTo>
                  <a:pt x="12104" y="5677"/>
                </a:lnTo>
                <a:close/>
                <a:moveTo>
                  <a:pt x="12104" y="5677"/>
                </a:moveTo>
                <a:close/>
              </a:path>
            </a:pathLst>
          </a:custGeom>
          <a:gradFill flip="none" rotWithShape="1">
            <a:gsLst>
              <a:gs pos="0">
                <a:srgbClr val="BCA880"/>
              </a:gs>
              <a:gs pos="52000">
                <a:srgbClr val="E4D2B7"/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3C5C3DD-CD67-49EA-9C42-F6F13892D0A8}"/>
              </a:ext>
            </a:extLst>
          </p:cNvPr>
          <p:cNvSpPr txBox="1"/>
          <p:nvPr/>
        </p:nvSpPr>
        <p:spPr>
          <a:xfrm>
            <a:off x="3157052" y="572163"/>
            <a:ext cx="645982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n w="3175">
                  <a:solidFill>
                    <a:schemeClr val="tx2">
                      <a:alpha val="55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WORK PLAN FOR THIS YEAR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22E7A1F-E7AD-4B6B-85C9-1C90EF94DF4A}"/>
              </a:ext>
            </a:extLst>
          </p:cNvPr>
          <p:cNvSpPr txBox="1"/>
          <p:nvPr/>
        </p:nvSpPr>
        <p:spPr>
          <a:xfrm>
            <a:off x="844998" y="449053"/>
            <a:ext cx="356523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工作安排计划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987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">
            <a:extLst>
              <a:ext uri="{FF2B5EF4-FFF2-40B4-BE49-F238E27FC236}">
                <a16:creationId xmlns:a16="http://schemas.microsoft.com/office/drawing/2014/main" id="{5D3458D7-BB2D-444B-8D44-88D678DAA733}"/>
              </a:ext>
            </a:extLst>
          </p:cNvPr>
          <p:cNvSpPr/>
          <p:nvPr/>
        </p:nvSpPr>
        <p:spPr bwMode="auto">
          <a:xfrm>
            <a:off x="1079793" y="4268318"/>
            <a:ext cx="2821254" cy="1445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请在此输入相关说明，输入文字时可以直接复制，粘贴时请选择右键只保留文本。请在此输入相关说明，输入文字时可以直接复制，粘贴时请选择右键只保留文本。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3609BB4-17DB-4DD3-8977-9E4250D5CEB8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3" t="11641" r="2817" b="20305"/>
          <a:stretch/>
        </p:blipFill>
        <p:spPr>
          <a:xfrm>
            <a:off x="1337804" y="1649167"/>
            <a:ext cx="2305232" cy="1588491"/>
          </a:xfrm>
          <a:prstGeom prst="rect">
            <a:avLst/>
          </a:prstGeom>
          <a:solidFill>
            <a:srgbClr val="364C7D"/>
          </a:solidFill>
          <a:ln w="38100">
            <a:solidFill>
              <a:srgbClr val="E4D2B7"/>
            </a:solidFill>
          </a:ln>
          <a:effectLst>
            <a:outerShdw blurRad="444500" dist="38100" sx="101000" sy="101000" algn="l" rotWithShape="0">
              <a:srgbClr val="405A93">
                <a:alpha val="0"/>
              </a:srgbClr>
            </a:outerShdw>
          </a:effectLst>
        </p:spPr>
      </p:pic>
      <p:sp>
        <p:nvSpPr>
          <p:cNvPr id="37" name="1">
            <a:extLst>
              <a:ext uri="{FF2B5EF4-FFF2-40B4-BE49-F238E27FC236}">
                <a16:creationId xmlns:a16="http://schemas.microsoft.com/office/drawing/2014/main" id="{BA85BEFB-1D03-45E4-8D9B-522B4C26AFBC}"/>
              </a:ext>
            </a:extLst>
          </p:cNvPr>
          <p:cNvSpPr/>
          <p:nvPr/>
        </p:nvSpPr>
        <p:spPr bwMode="auto">
          <a:xfrm>
            <a:off x="4685373" y="4268318"/>
            <a:ext cx="2821254" cy="1445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请在此输入相关说明，输入文字时可以直接复制，粘贴时请选择右键只保留文本。请在此输入相关说明，输入文字时可以直接复制，粘贴时请选择右键只保留文本。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62BEA5C-C5D3-4BBD-8C85-BC0EC9022009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3" t="11641" r="2817" b="20305"/>
          <a:stretch/>
        </p:blipFill>
        <p:spPr>
          <a:xfrm>
            <a:off x="4943384" y="1649167"/>
            <a:ext cx="2305232" cy="1588491"/>
          </a:xfrm>
          <a:prstGeom prst="rect">
            <a:avLst/>
          </a:prstGeom>
          <a:solidFill>
            <a:srgbClr val="364C7D"/>
          </a:solidFill>
          <a:ln w="38100">
            <a:solidFill>
              <a:srgbClr val="E4D2B7"/>
            </a:solidFill>
          </a:ln>
          <a:effectLst>
            <a:outerShdw blurRad="444500" dist="38100" sx="101000" sy="101000" algn="l" rotWithShape="0">
              <a:srgbClr val="405A93">
                <a:alpha val="0"/>
              </a:srgbClr>
            </a:outerShdw>
          </a:effectLst>
        </p:spPr>
      </p:pic>
      <p:sp>
        <p:nvSpPr>
          <p:cNvPr id="41" name="1">
            <a:extLst>
              <a:ext uri="{FF2B5EF4-FFF2-40B4-BE49-F238E27FC236}">
                <a16:creationId xmlns:a16="http://schemas.microsoft.com/office/drawing/2014/main" id="{B43B06DF-2D6E-44FA-8696-9FB6093A3491}"/>
              </a:ext>
            </a:extLst>
          </p:cNvPr>
          <p:cNvSpPr/>
          <p:nvPr/>
        </p:nvSpPr>
        <p:spPr bwMode="auto">
          <a:xfrm>
            <a:off x="8290953" y="4268318"/>
            <a:ext cx="2821254" cy="1445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请在此输入相关说明，输入文字时可以直接复制，粘贴时请选择右键只保留文本。请在此输入相关说明，输入文字时可以直接复制，粘贴时请选择右键只保留文本。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53006027-4684-475C-89C4-AF3CEABF338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3" t="11641" r="2817" b="20305"/>
          <a:stretch/>
        </p:blipFill>
        <p:spPr>
          <a:xfrm>
            <a:off x="8548964" y="1649167"/>
            <a:ext cx="2305232" cy="1588491"/>
          </a:xfrm>
          <a:prstGeom prst="rect">
            <a:avLst/>
          </a:prstGeom>
          <a:solidFill>
            <a:srgbClr val="364C7D"/>
          </a:solidFill>
          <a:ln w="38100">
            <a:solidFill>
              <a:srgbClr val="E4D2B7"/>
            </a:solidFill>
          </a:ln>
          <a:effectLst>
            <a:outerShdw blurRad="444500" dist="38100" sx="101000" sy="101000" algn="l" rotWithShape="0">
              <a:srgbClr val="405A93">
                <a:alpha val="0"/>
              </a:srgb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3D322FD-9773-43A7-8C80-B159CAD3D8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77" r="9175" b="32369"/>
          <a:stretch>
            <a:fillRect/>
          </a:stretch>
        </p:blipFill>
        <p:spPr>
          <a:xfrm>
            <a:off x="0" y="5395922"/>
            <a:ext cx="12192000" cy="1462078"/>
          </a:xfrm>
          <a:custGeom>
            <a:avLst/>
            <a:gdLst>
              <a:gd name="connsiteX0" fmla="*/ 0 w 12192000"/>
              <a:gd name="connsiteY0" fmla="*/ 0 h 941570"/>
              <a:gd name="connsiteX1" fmla="*/ 12192000 w 12192000"/>
              <a:gd name="connsiteY1" fmla="*/ 0 h 941570"/>
              <a:gd name="connsiteX2" fmla="*/ 12192000 w 12192000"/>
              <a:gd name="connsiteY2" fmla="*/ 941570 h 941570"/>
              <a:gd name="connsiteX3" fmla="*/ 0 w 12192000"/>
              <a:gd name="connsiteY3" fmla="*/ 941570 h 9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1570">
                <a:moveTo>
                  <a:pt x="0" y="0"/>
                </a:moveTo>
                <a:lnTo>
                  <a:pt x="12192000" y="0"/>
                </a:lnTo>
                <a:lnTo>
                  <a:pt x="12192000" y="941570"/>
                </a:lnTo>
                <a:lnTo>
                  <a:pt x="0" y="941570"/>
                </a:lnTo>
                <a:close/>
              </a:path>
            </a:pathLst>
          </a:custGeom>
        </p:spPr>
      </p:pic>
      <p:sp>
        <p:nvSpPr>
          <p:cNvPr id="14" name="1">
            <a:extLst>
              <a:ext uri="{FF2B5EF4-FFF2-40B4-BE49-F238E27FC236}">
                <a16:creationId xmlns:a16="http://schemas.microsoft.com/office/drawing/2014/main" id="{F65A34D9-432D-4974-B120-D59653A511DC}"/>
              </a:ext>
            </a:extLst>
          </p:cNvPr>
          <p:cNvSpPr/>
          <p:nvPr/>
        </p:nvSpPr>
        <p:spPr>
          <a:xfrm>
            <a:off x="1337804" y="3620343"/>
            <a:ext cx="2305232" cy="516442"/>
          </a:xfrm>
          <a:prstGeom prst="roundRect">
            <a:avLst>
              <a:gd name="adj" fmla="val 15539"/>
            </a:avLst>
          </a:prstGeom>
          <a:gradFill flip="none" rotWithShape="1">
            <a:gsLst>
              <a:gs pos="0">
                <a:srgbClr val="364C7D">
                  <a:lumMod val="76000"/>
                  <a:lumOff val="24000"/>
                </a:srgbClr>
              </a:gs>
              <a:gs pos="100000">
                <a:srgbClr val="364C7D">
                  <a:lumMod val="8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sym typeface="字魂36号-正文宋楷" panose="02000000000000000000" pitchFamily="2" charset="-122"/>
              </a:rPr>
              <a:t>团队计划</a:t>
            </a:r>
          </a:p>
        </p:txBody>
      </p:sp>
      <p:sp>
        <p:nvSpPr>
          <p:cNvPr id="36" name="1">
            <a:extLst>
              <a:ext uri="{FF2B5EF4-FFF2-40B4-BE49-F238E27FC236}">
                <a16:creationId xmlns:a16="http://schemas.microsoft.com/office/drawing/2014/main" id="{BF544B96-8023-4B4C-B59F-9D0F3EBC1E36}"/>
              </a:ext>
            </a:extLst>
          </p:cNvPr>
          <p:cNvSpPr/>
          <p:nvPr/>
        </p:nvSpPr>
        <p:spPr>
          <a:xfrm>
            <a:off x="4943384" y="3620343"/>
            <a:ext cx="2305232" cy="516442"/>
          </a:xfrm>
          <a:prstGeom prst="roundRect">
            <a:avLst>
              <a:gd name="adj" fmla="val 15539"/>
            </a:avLst>
          </a:prstGeom>
          <a:gradFill flip="none" rotWithShape="1">
            <a:gsLst>
              <a:gs pos="0">
                <a:srgbClr val="364C7D">
                  <a:lumMod val="76000"/>
                  <a:lumOff val="24000"/>
                </a:srgbClr>
              </a:gs>
              <a:gs pos="100000">
                <a:srgbClr val="364C7D">
                  <a:lumMod val="8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sym typeface="字魂36号-正文宋楷" panose="02000000000000000000" pitchFamily="2" charset="-122"/>
              </a:rPr>
              <a:t>团队计划</a:t>
            </a:r>
          </a:p>
        </p:txBody>
      </p:sp>
      <p:sp>
        <p:nvSpPr>
          <p:cNvPr id="40" name="1">
            <a:extLst>
              <a:ext uri="{FF2B5EF4-FFF2-40B4-BE49-F238E27FC236}">
                <a16:creationId xmlns:a16="http://schemas.microsoft.com/office/drawing/2014/main" id="{42710913-EAA8-4CD0-A4A6-3822AF13251D}"/>
              </a:ext>
            </a:extLst>
          </p:cNvPr>
          <p:cNvSpPr/>
          <p:nvPr/>
        </p:nvSpPr>
        <p:spPr>
          <a:xfrm>
            <a:off x="8548964" y="3620343"/>
            <a:ext cx="2305232" cy="516442"/>
          </a:xfrm>
          <a:prstGeom prst="roundRect">
            <a:avLst>
              <a:gd name="adj" fmla="val 15539"/>
            </a:avLst>
          </a:prstGeom>
          <a:gradFill flip="none" rotWithShape="1">
            <a:gsLst>
              <a:gs pos="0">
                <a:srgbClr val="364C7D">
                  <a:lumMod val="76000"/>
                  <a:lumOff val="24000"/>
                </a:srgbClr>
              </a:gs>
              <a:gs pos="100000">
                <a:srgbClr val="364C7D">
                  <a:lumMod val="8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sym typeface="字魂36号-正文宋楷" panose="02000000000000000000" pitchFamily="2" charset="-122"/>
              </a:rPr>
              <a:t>团队计划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F22001-41BA-435E-8D7D-33C40C6A6D9C}"/>
              </a:ext>
            </a:extLst>
          </p:cNvPr>
          <p:cNvSpPr txBox="1"/>
          <p:nvPr/>
        </p:nvSpPr>
        <p:spPr>
          <a:xfrm>
            <a:off x="3157052" y="572163"/>
            <a:ext cx="6459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n w="3175">
                  <a:solidFill>
                    <a:schemeClr val="tx2">
                      <a:alpha val="55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WORK PLAN FOR THIS YEAR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3ACFA2-08C9-40B3-9EDC-BBC963A71316}"/>
              </a:ext>
            </a:extLst>
          </p:cNvPr>
          <p:cNvSpPr txBox="1"/>
          <p:nvPr/>
        </p:nvSpPr>
        <p:spPr>
          <a:xfrm>
            <a:off x="844998" y="449053"/>
            <a:ext cx="356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工作安排计划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359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FF8FF715-739D-4882-899D-1DC956A7E98C}"/>
              </a:ext>
            </a:extLst>
          </p:cNvPr>
          <p:cNvSpPr txBox="1"/>
          <p:nvPr/>
        </p:nvSpPr>
        <p:spPr>
          <a:xfrm>
            <a:off x="4009293" y="5154789"/>
            <a:ext cx="4173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n>
                  <a:solidFill>
                    <a:schemeClr val="accent1"/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PART THREE </a:t>
            </a:r>
            <a:endParaRPr lang="zh-CN" altLang="en-US" sz="4400" dirty="0">
              <a:ln>
                <a:solidFill>
                  <a:schemeClr val="accent1"/>
                </a:soli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8422EDC-D5DE-49AA-ACEF-3CEA4CDEF4C2}"/>
              </a:ext>
            </a:extLst>
          </p:cNvPr>
          <p:cNvGrpSpPr/>
          <p:nvPr/>
        </p:nvGrpSpPr>
        <p:grpSpPr>
          <a:xfrm>
            <a:off x="5617845" y="6098288"/>
            <a:ext cx="956310" cy="124682"/>
            <a:chOff x="7270742" y="5645970"/>
            <a:chExt cx="1469398" cy="191578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91065CC-F410-49E4-8362-8B92138F214E}"/>
                </a:ext>
              </a:extLst>
            </p:cNvPr>
            <p:cNvSpPr/>
            <p:nvPr/>
          </p:nvSpPr>
          <p:spPr bwMode="auto">
            <a:xfrm>
              <a:off x="7270742" y="5645970"/>
              <a:ext cx="191577" cy="19157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E575772-881F-4064-B28C-71DB254F60C4}"/>
                </a:ext>
              </a:extLst>
            </p:cNvPr>
            <p:cNvSpPr/>
            <p:nvPr/>
          </p:nvSpPr>
          <p:spPr bwMode="auto">
            <a:xfrm>
              <a:off x="7909652" y="5645970"/>
              <a:ext cx="191578" cy="19157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3117E1F-049A-4B2F-9044-C7922F157441}"/>
                </a:ext>
              </a:extLst>
            </p:cNvPr>
            <p:cNvSpPr/>
            <p:nvPr/>
          </p:nvSpPr>
          <p:spPr bwMode="auto">
            <a:xfrm>
              <a:off x="8548562" y="5645970"/>
              <a:ext cx="191578" cy="19157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F1E9E72-F0B8-45EE-8BEE-B1075155B2D1}"/>
              </a:ext>
            </a:extLst>
          </p:cNvPr>
          <p:cNvSpPr txBox="1"/>
          <p:nvPr/>
        </p:nvSpPr>
        <p:spPr>
          <a:xfrm>
            <a:off x="1813559" y="1641771"/>
            <a:ext cx="8564882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0">
                <a:gradFill flip="none" rotWithShape="1">
                  <a:gsLst>
                    <a:gs pos="2400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3000"/>
                      </a:schemeClr>
                    </a:gs>
                    <a:gs pos="80000">
                      <a:schemeClr val="accent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工作计划具体执行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641A81-E7FA-46B3-9F6B-4ACBB4A6F237}"/>
              </a:ext>
            </a:extLst>
          </p:cNvPr>
          <p:cNvSpPr txBox="1"/>
          <p:nvPr/>
        </p:nvSpPr>
        <p:spPr>
          <a:xfrm>
            <a:off x="1813559" y="2965210"/>
            <a:ext cx="856488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gradFill flip="none" rotWithShape="1">
                  <a:gsLst>
                    <a:gs pos="2400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3000"/>
                      </a:schemeClr>
                    </a:gs>
                    <a:gs pos="80000">
                      <a:schemeClr val="accent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IMPLEMENTATION OF THE WORK PLAN</a:t>
            </a:r>
          </a:p>
        </p:txBody>
      </p:sp>
    </p:spTree>
    <p:extLst>
      <p:ext uri="{BB962C8B-B14F-4D97-AF65-F5344CB8AC3E}">
        <p14:creationId xmlns:p14="http://schemas.microsoft.com/office/powerpoint/2010/main" val="409010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AF2A9E8-9182-422E-977F-8AC2E5F5D235}"/>
              </a:ext>
            </a:extLst>
          </p:cNvPr>
          <p:cNvSpPr/>
          <p:nvPr/>
        </p:nvSpPr>
        <p:spPr>
          <a:xfrm>
            <a:off x="-157480" y="3647665"/>
            <a:ext cx="12506960" cy="3367815"/>
          </a:xfrm>
          <a:custGeom>
            <a:avLst/>
            <a:gdLst>
              <a:gd name="connsiteX0" fmla="*/ 0 w 12192000"/>
              <a:gd name="connsiteY0" fmla="*/ 0 h 3154101"/>
              <a:gd name="connsiteX1" fmla="*/ 12192000 w 12192000"/>
              <a:gd name="connsiteY1" fmla="*/ 0 h 3154101"/>
              <a:gd name="connsiteX2" fmla="*/ 12192000 w 12192000"/>
              <a:gd name="connsiteY2" fmla="*/ 3154101 h 3154101"/>
              <a:gd name="connsiteX3" fmla="*/ 0 w 12192000"/>
              <a:gd name="connsiteY3" fmla="*/ 3154101 h 315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54101">
                <a:moveTo>
                  <a:pt x="0" y="0"/>
                </a:moveTo>
                <a:lnTo>
                  <a:pt x="12192000" y="0"/>
                </a:lnTo>
                <a:lnTo>
                  <a:pt x="12192000" y="3154101"/>
                </a:lnTo>
                <a:lnTo>
                  <a:pt x="0" y="3154101"/>
                </a:lnTo>
                <a:close/>
              </a:path>
            </a:pathLst>
          </a:custGeom>
          <a:solidFill>
            <a:srgbClr val="364C7D"/>
          </a:solidFill>
          <a:ln w="88900">
            <a:gradFill flip="none" rotWithShape="1">
              <a:gsLst>
                <a:gs pos="0">
                  <a:srgbClr val="A69A8E"/>
                </a:gs>
                <a:gs pos="46000">
                  <a:srgbClr val="DAC29E"/>
                </a:gs>
              </a:gsLst>
              <a:lin ang="16200000" scaled="1"/>
              <a:tileRect/>
            </a:gradFill>
          </a:ln>
          <a:effectLst>
            <a:outerShdw blurRad="444500" dist="38100" sx="103000" sy="103000" algn="l" rotWithShape="0">
              <a:srgbClr val="405A93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iṣḻíḋè">
            <a:extLst>
              <a:ext uri="{FF2B5EF4-FFF2-40B4-BE49-F238E27FC236}">
                <a16:creationId xmlns:a16="http://schemas.microsoft.com/office/drawing/2014/main" id="{1DC418F3-BD47-4676-B449-F91ECE00B6DD}"/>
              </a:ext>
            </a:extLst>
          </p:cNvPr>
          <p:cNvSpPr/>
          <p:nvPr/>
        </p:nvSpPr>
        <p:spPr>
          <a:xfrm>
            <a:off x="1125235" y="4195012"/>
            <a:ext cx="2852166" cy="1336360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9" name="ï$ḷidé">
            <a:extLst>
              <a:ext uri="{FF2B5EF4-FFF2-40B4-BE49-F238E27FC236}">
                <a16:creationId xmlns:a16="http://schemas.microsoft.com/office/drawing/2014/main" id="{6A8E8314-805F-40A6-816F-6EAA15712EE2}"/>
              </a:ext>
            </a:extLst>
          </p:cNvPr>
          <p:cNvSpPr txBox="1"/>
          <p:nvPr/>
        </p:nvSpPr>
        <p:spPr>
          <a:xfrm>
            <a:off x="1661726" y="3354231"/>
            <a:ext cx="1779181" cy="632087"/>
          </a:xfrm>
          <a:prstGeom prst="roundRect">
            <a:avLst/>
          </a:prstGeom>
          <a:gradFill flip="none" rotWithShape="1">
            <a:gsLst>
              <a:gs pos="0">
                <a:srgbClr val="E4D2B7"/>
              </a:gs>
              <a:gs pos="100000">
                <a:srgbClr val="BCA8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830C5EF-799C-4EFC-BC40-AE60DFABCE80}"/>
              </a:ext>
            </a:extLst>
          </p:cNvPr>
          <p:cNvSpPr txBox="1"/>
          <p:nvPr/>
        </p:nvSpPr>
        <p:spPr>
          <a:xfrm>
            <a:off x="1285737" y="5345801"/>
            <a:ext cx="253115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7B58D"/>
                    </a:gs>
                    <a:gs pos="53000">
                      <a:srgbClr val="DFCEB6"/>
                    </a:gs>
                    <a:gs pos="100000">
                      <a:srgbClr val="C1AD81"/>
                    </a:gs>
                  </a:gsLst>
                  <a:lin ang="5400000" scaled="1"/>
                  <a:tileRect/>
                </a:gradFill>
                <a:effectLst>
                  <a:outerShdw blurRad="114300" sx="102000" sy="102000" algn="ctr" rotWithShape="0">
                    <a:srgbClr val="C1AD81">
                      <a:alpha val="3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C7B58D"/>
                  </a:gs>
                  <a:gs pos="53000">
                    <a:srgbClr val="DFCEB6"/>
                  </a:gs>
                  <a:gs pos="100000">
                    <a:srgbClr val="C1AD81"/>
                  </a:gs>
                </a:gsLst>
                <a:lin ang="5400000" scaled="1"/>
                <a:tileRect/>
              </a:gradFill>
              <a:effectLst>
                <a:outerShdw blurRad="114300" sx="102000" sy="102000" algn="ctr" rotWithShape="0">
                  <a:srgbClr val="C1AD81">
                    <a:alpha val="3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" name="OfficePLUS-8">
            <a:extLst>
              <a:ext uri="{FF2B5EF4-FFF2-40B4-BE49-F238E27FC236}">
                <a16:creationId xmlns:a16="http://schemas.microsoft.com/office/drawing/2014/main" id="{4A88351A-79B3-4A0C-AE94-FEABFC50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0" r="13950"/>
          <a:stretch/>
        </p:blipFill>
        <p:spPr>
          <a:xfrm>
            <a:off x="1857843" y="1659760"/>
            <a:ext cx="1386949" cy="1373592"/>
          </a:xfrm>
          <a:prstGeom prst="ellipse">
            <a:avLst/>
          </a:prstGeom>
          <a:ln w="41275">
            <a:gradFill>
              <a:gsLst>
                <a:gs pos="0">
                  <a:srgbClr val="DAC29E"/>
                </a:gs>
                <a:gs pos="100000">
                  <a:srgbClr val="BCA880"/>
                </a:gs>
              </a:gsLst>
              <a:lin ang="5400000" scaled="1"/>
            </a:gradFill>
          </a:ln>
        </p:spPr>
      </p:pic>
      <p:sp>
        <p:nvSpPr>
          <p:cNvPr id="33" name="iṣḻíḋè">
            <a:extLst>
              <a:ext uri="{FF2B5EF4-FFF2-40B4-BE49-F238E27FC236}">
                <a16:creationId xmlns:a16="http://schemas.microsoft.com/office/drawing/2014/main" id="{264D6EDA-83EB-4D5C-BC28-D1239C80315A}"/>
              </a:ext>
            </a:extLst>
          </p:cNvPr>
          <p:cNvSpPr/>
          <p:nvPr/>
        </p:nvSpPr>
        <p:spPr>
          <a:xfrm>
            <a:off x="695538" y="3284722"/>
            <a:ext cx="3711559" cy="701596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14300" sx="102000" sy="102000" algn="ctr" rotWithShape="0">
                    <a:srgbClr val="C1AD81">
                      <a:alpha val="3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</a:p>
        </p:txBody>
      </p:sp>
      <p:sp>
        <p:nvSpPr>
          <p:cNvPr id="48" name="iṣḻíḋè">
            <a:extLst>
              <a:ext uri="{FF2B5EF4-FFF2-40B4-BE49-F238E27FC236}">
                <a16:creationId xmlns:a16="http://schemas.microsoft.com/office/drawing/2014/main" id="{3391B74C-7C08-4731-8EE5-8E766AB72942}"/>
              </a:ext>
            </a:extLst>
          </p:cNvPr>
          <p:cNvSpPr/>
          <p:nvPr/>
        </p:nvSpPr>
        <p:spPr>
          <a:xfrm>
            <a:off x="4625787" y="4195012"/>
            <a:ext cx="2940426" cy="1336360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49" name="ï$ḷidé">
            <a:extLst>
              <a:ext uri="{FF2B5EF4-FFF2-40B4-BE49-F238E27FC236}">
                <a16:creationId xmlns:a16="http://schemas.microsoft.com/office/drawing/2014/main" id="{F853A4A3-CA10-48D6-9A33-42C5861E619A}"/>
              </a:ext>
            </a:extLst>
          </p:cNvPr>
          <p:cNvSpPr txBox="1"/>
          <p:nvPr/>
        </p:nvSpPr>
        <p:spPr>
          <a:xfrm>
            <a:off x="5206408" y="3354231"/>
            <a:ext cx="1779181" cy="632087"/>
          </a:xfrm>
          <a:prstGeom prst="roundRect">
            <a:avLst/>
          </a:prstGeom>
          <a:gradFill flip="none" rotWithShape="1">
            <a:gsLst>
              <a:gs pos="0">
                <a:srgbClr val="E4D2B7"/>
              </a:gs>
              <a:gs pos="100000">
                <a:srgbClr val="BCA8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7D9CB1B-794D-4AF8-A93F-25A770341681}"/>
              </a:ext>
            </a:extLst>
          </p:cNvPr>
          <p:cNvSpPr txBox="1"/>
          <p:nvPr/>
        </p:nvSpPr>
        <p:spPr>
          <a:xfrm>
            <a:off x="4830419" y="5345801"/>
            <a:ext cx="253115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7B58D"/>
                    </a:gs>
                    <a:gs pos="53000">
                      <a:srgbClr val="DFCEB6"/>
                    </a:gs>
                    <a:gs pos="100000">
                      <a:srgbClr val="C1AD81"/>
                    </a:gs>
                  </a:gsLst>
                  <a:lin ang="5400000" scaled="1"/>
                  <a:tileRect/>
                </a:gradFill>
                <a:effectLst>
                  <a:outerShdw blurRad="114300" sx="102000" sy="102000" algn="ctr" rotWithShape="0">
                    <a:srgbClr val="C1AD81">
                      <a:alpha val="3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C7B58D"/>
                  </a:gs>
                  <a:gs pos="53000">
                    <a:srgbClr val="DFCEB6"/>
                  </a:gs>
                  <a:gs pos="100000">
                    <a:srgbClr val="C1AD81"/>
                  </a:gs>
                </a:gsLst>
                <a:lin ang="5400000" scaled="1"/>
                <a:tileRect/>
              </a:gradFill>
              <a:effectLst>
                <a:outerShdw blurRad="114300" sx="102000" sy="102000" algn="ctr" rotWithShape="0">
                  <a:srgbClr val="C1AD81">
                    <a:alpha val="3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1" name="OfficePLUS-8">
            <a:extLst>
              <a:ext uri="{FF2B5EF4-FFF2-40B4-BE49-F238E27FC236}">
                <a16:creationId xmlns:a16="http://schemas.microsoft.com/office/drawing/2014/main" id="{7CF3D4D8-5D24-48C3-A2E7-6184CDE0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0" r="13950"/>
          <a:stretch/>
        </p:blipFill>
        <p:spPr>
          <a:xfrm>
            <a:off x="5402525" y="1659760"/>
            <a:ext cx="1386949" cy="1373592"/>
          </a:xfrm>
          <a:prstGeom prst="ellipse">
            <a:avLst/>
          </a:prstGeom>
          <a:ln w="41275">
            <a:gradFill>
              <a:gsLst>
                <a:gs pos="0">
                  <a:srgbClr val="DAC29E"/>
                </a:gs>
                <a:gs pos="100000">
                  <a:srgbClr val="BCA880"/>
                </a:gs>
              </a:gsLst>
              <a:lin ang="5400000" scaled="1"/>
            </a:gradFill>
          </a:ln>
        </p:spPr>
      </p:pic>
      <p:sp>
        <p:nvSpPr>
          <p:cNvPr id="52" name="iṣḻíḋè">
            <a:extLst>
              <a:ext uri="{FF2B5EF4-FFF2-40B4-BE49-F238E27FC236}">
                <a16:creationId xmlns:a16="http://schemas.microsoft.com/office/drawing/2014/main" id="{76D03E4B-1B14-4AEE-89AE-55E11B20D042}"/>
              </a:ext>
            </a:extLst>
          </p:cNvPr>
          <p:cNvSpPr/>
          <p:nvPr/>
        </p:nvSpPr>
        <p:spPr>
          <a:xfrm>
            <a:off x="4240220" y="3284722"/>
            <a:ext cx="3711559" cy="701596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14300" sx="102000" sy="102000" algn="ctr" rotWithShape="0">
                    <a:srgbClr val="C1AD81">
                      <a:alpha val="3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市场</a:t>
            </a:r>
          </a:p>
        </p:txBody>
      </p:sp>
      <p:sp>
        <p:nvSpPr>
          <p:cNvPr id="54" name="iṣḻíḋè">
            <a:extLst>
              <a:ext uri="{FF2B5EF4-FFF2-40B4-BE49-F238E27FC236}">
                <a16:creationId xmlns:a16="http://schemas.microsoft.com/office/drawing/2014/main" id="{DBE8EC31-A5A6-49C3-A5D5-7695FF281C4C}"/>
              </a:ext>
            </a:extLst>
          </p:cNvPr>
          <p:cNvSpPr/>
          <p:nvPr/>
        </p:nvSpPr>
        <p:spPr>
          <a:xfrm>
            <a:off x="8170469" y="4195012"/>
            <a:ext cx="2940426" cy="1336360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55" name="ï$ḷidé">
            <a:extLst>
              <a:ext uri="{FF2B5EF4-FFF2-40B4-BE49-F238E27FC236}">
                <a16:creationId xmlns:a16="http://schemas.microsoft.com/office/drawing/2014/main" id="{B6C21B6A-30FF-41A6-B29C-BF186F0F2882}"/>
              </a:ext>
            </a:extLst>
          </p:cNvPr>
          <p:cNvSpPr txBox="1"/>
          <p:nvPr/>
        </p:nvSpPr>
        <p:spPr>
          <a:xfrm>
            <a:off x="8751090" y="3354231"/>
            <a:ext cx="1779181" cy="632087"/>
          </a:xfrm>
          <a:prstGeom prst="roundRect">
            <a:avLst/>
          </a:prstGeom>
          <a:gradFill flip="none" rotWithShape="1">
            <a:gsLst>
              <a:gs pos="0">
                <a:srgbClr val="E4D2B7"/>
              </a:gs>
              <a:gs pos="100000">
                <a:srgbClr val="BCA8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2F6525A-24C3-43E3-9B9A-B3DEF46A01C7}"/>
              </a:ext>
            </a:extLst>
          </p:cNvPr>
          <p:cNvSpPr txBox="1"/>
          <p:nvPr/>
        </p:nvSpPr>
        <p:spPr>
          <a:xfrm>
            <a:off x="8375101" y="5345801"/>
            <a:ext cx="253115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7B58D"/>
                    </a:gs>
                    <a:gs pos="53000">
                      <a:srgbClr val="DFCEB6"/>
                    </a:gs>
                    <a:gs pos="100000">
                      <a:srgbClr val="C1AD81"/>
                    </a:gs>
                  </a:gsLst>
                  <a:lin ang="5400000" scaled="1"/>
                  <a:tileRect/>
                </a:gradFill>
                <a:effectLst>
                  <a:outerShdw blurRad="114300" sx="102000" sy="102000" algn="ctr" rotWithShape="0">
                    <a:srgbClr val="C1AD81">
                      <a:alpha val="3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C7B58D"/>
                  </a:gs>
                  <a:gs pos="53000">
                    <a:srgbClr val="DFCEB6"/>
                  </a:gs>
                  <a:gs pos="100000">
                    <a:srgbClr val="C1AD81"/>
                  </a:gs>
                </a:gsLst>
                <a:lin ang="5400000" scaled="1"/>
                <a:tileRect/>
              </a:gradFill>
              <a:effectLst>
                <a:outerShdw blurRad="114300" sx="102000" sy="102000" algn="ctr" rotWithShape="0">
                  <a:srgbClr val="C1AD81">
                    <a:alpha val="32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7" name="OfficePLUS-8">
            <a:extLst>
              <a:ext uri="{FF2B5EF4-FFF2-40B4-BE49-F238E27FC236}">
                <a16:creationId xmlns:a16="http://schemas.microsoft.com/office/drawing/2014/main" id="{DBEEAA9E-3EDD-442C-A9D7-B04BAC5B6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0" r="13950"/>
          <a:stretch/>
        </p:blipFill>
        <p:spPr>
          <a:xfrm>
            <a:off x="8947207" y="1659760"/>
            <a:ext cx="1386949" cy="1373592"/>
          </a:xfrm>
          <a:prstGeom prst="ellipse">
            <a:avLst/>
          </a:prstGeom>
          <a:ln w="41275">
            <a:gradFill>
              <a:gsLst>
                <a:gs pos="0">
                  <a:srgbClr val="DAC29E"/>
                </a:gs>
                <a:gs pos="100000">
                  <a:srgbClr val="BCA880"/>
                </a:gs>
              </a:gsLst>
              <a:lin ang="5400000" scaled="1"/>
            </a:gradFill>
          </a:ln>
        </p:spPr>
      </p:pic>
      <p:sp>
        <p:nvSpPr>
          <p:cNvPr id="58" name="iṣḻíḋè">
            <a:extLst>
              <a:ext uri="{FF2B5EF4-FFF2-40B4-BE49-F238E27FC236}">
                <a16:creationId xmlns:a16="http://schemas.microsoft.com/office/drawing/2014/main" id="{A4E5A10D-7AD4-4092-A2E1-B40BEF626B17}"/>
              </a:ext>
            </a:extLst>
          </p:cNvPr>
          <p:cNvSpPr/>
          <p:nvPr/>
        </p:nvSpPr>
        <p:spPr>
          <a:xfrm>
            <a:off x="7784902" y="3284722"/>
            <a:ext cx="3711559" cy="632087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14300" sx="102000" sy="102000" algn="ctr" rotWithShape="0">
                    <a:srgbClr val="C1AD81">
                      <a:alpha val="32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715B7A-552B-4A7A-9B4B-7AE351EAA1B1}"/>
              </a:ext>
            </a:extLst>
          </p:cNvPr>
          <p:cNvSpPr txBox="1"/>
          <p:nvPr/>
        </p:nvSpPr>
        <p:spPr>
          <a:xfrm>
            <a:off x="3157052" y="572163"/>
            <a:ext cx="6459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n w="3175">
                  <a:solidFill>
                    <a:schemeClr val="tx2">
                      <a:alpha val="55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 OF WORK PLAN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404D7DF-E6E4-431E-B36B-3D799874E2C6}"/>
              </a:ext>
            </a:extLst>
          </p:cNvPr>
          <p:cNvSpPr txBox="1"/>
          <p:nvPr/>
        </p:nvSpPr>
        <p:spPr>
          <a:xfrm>
            <a:off x="844998" y="449053"/>
            <a:ext cx="356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工作计划执行</a:t>
            </a:r>
          </a:p>
        </p:txBody>
      </p:sp>
    </p:spTree>
    <p:extLst>
      <p:ext uri="{BB962C8B-B14F-4D97-AF65-F5344CB8AC3E}">
        <p14:creationId xmlns:p14="http://schemas.microsoft.com/office/powerpoint/2010/main" val="286141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D3455F6A-62C1-4437-BDCA-0FE1754C3F21}"/>
              </a:ext>
            </a:extLst>
          </p:cNvPr>
          <p:cNvSpPr/>
          <p:nvPr/>
        </p:nvSpPr>
        <p:spPr bwMode="auto">
          <a:xfrm>
            <a:off x="0" y="3687079"/>
            <a:ext cx="12192000" cy="310896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9A02B5-C153-4BF9-89C7-D46F1BFACE4B}"/>
              </a:ext>
            </a:extLst>
          </p:cNvPr>
          <p:cNvSpPr/>
          <p:nvPr/>
        </p:nvSpPr>
        <p:spPr bwMode="auto">
          <a:xfrm>
            <a:off x="0" y="3813587"/>
            <a:ext cx="12192000" cy="3044413"/>
          </a:xfrm>
          <a:prstGeom prst="rect">
            <a:avLst/>
          </a:prstGeom>
          <a:gradFill flip="none" rotWithShape="1">
            <a:gsLst>
              <a:gs pos="0">
                <a:srgbClr val="364C7D"/>
              </a:gs>
              <a:gs pos="94000">
                <a:srgbClr val="364C7D">
                  <a:lumMod val="80000"/>
                  <a:lumOff val="20000"/>
                </a:srgbClr>
              </a:gs>
            </a:gsLst>
            <a:lin ang="135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F99DE9D-ECAB-4C99-8AAD-63FC983715BB}"/>
              </a:ext>
            </a:extLst>
          </p:cNvPr>
          <p:cNvGrpSpPr/>
          <p:nvPr/>
        </p:nvGrpSpPr>
        <p:grpSpPr>
          <a:xfrm>
            <a:off x="1288804" y="1489933"/>
            <a:ext cx="1882659" cy="1882659"/>
            <a:chOff x="976288" y="1927860"/>
            <a:chExt cx="2362200" cy="23622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4C879BF-61B9-406D-99E3-59D45CDC38D0}"/>
                </a:ext>
              </a:extLst>
            </p:cNvPr>
            <p:cNvSpPr/>
            <p:nvPr/>
          </p:nvSpPr>
          <p:spPr>
            <a:xfrm>
              <a:off x="976288" y="1927860"/>
              <a:ext cx="2362200" cy="2362200"/>
            </a:xfrm>
            <a:prstGeom prst="ellipse">
              <a:avLst/>
            </a:prstGeom>
            <a:solidFill>
              <a:srgbClr val="364C7D"/>
            </a:solidFill>
            <a:ln w="88900">
              <a:gradFill flip="none" rotWithShape="1">
                <a:gsLst>
                  <a:gs pos="0">
                    <a:srgbClr val="BCA880"/>
                  </a:gs>
                  <a:gs pos="100000">
                    <a:srgbClr val="E4D2B7"/>
                  </a:gs>
                </a:gsLst>
                <a:lin ang="13500000" scaled="1"/>
                <a:tileRect/>
              </a:gradFill>
            </a:ln>
            <a:effectLst>
              <a:outerShdw blurRad="444500" dist="38100" sx="103000" sy="103000" algn="l" rotWithShape="0">
                <a:srgbClr val="405A93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2" name="OfficePLUS-8">
              <a:extLst>
                <a:ext uri="{FF2B5EF4-FFF2-40B4-BE49-F238E27FC236}">
                  <a16:creationId xmlns:a16="http://schemas.microsoft.com/office/drawing/2014/main" id="{6EA22999-872F-4B0A-81BC-AFD206053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0" r="13950"/>
            <a:stretch/>
          </p:blipFill>
          <p:spPr>
            <a:xfrm>
              <a:off x="1147159" y="2108460"/>
              <a:ext cx="2020459" cy="2001000"/>
            </a:xfrm>
            <a:prstGeom prst="ellipse">
              <a:avLst/>
            </a:prstGeom>
            <a:ln w="38100">
              <a:solidFill>
                <a:srgbClr val="E4D2B7"/>
              </a:solidFill>
            </a:ln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A8195DC-0257-4C27-A258-333C4FC3FD22}"/>
              </a:ext>
            </a:extLst>
          </p:cNvPr>
          <p:cNvSpPr txBox="1"/>
          <p:nvPr/>
        </p:nvSpPr>
        <p:spPr>
          <a:xfrm>
            <a:off x="3611029" y="2242835"/>
            <a:ext cx="6852485" cy="118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粘贴时请选择右键只保留文本。请在此输入相关说明，输入文字时可以直接复制，粘贴时请选择右键只保留文本。</a:t>
            </a:r>
          </a:p>
          <a:p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AD9108-360A-44CE-894E-F33070BB8AB9}"/>
              </a:ext>
            </a:extLst>
          </p:cNvPr>
          <p:cNvSpPr txBox="1"/>
          <p:nvPr/>
        </p:nvSpPr>
        <p:spPr>
          <a:xfrm>
            <a:off x="3611031" y="1781170"/>
            <a:ext cx="277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业绩提升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D13F321-8775-4E63-8DBD-6DD52017C1AC}"/>
              </a:ext>
            </a:extLst>
          </p:cNvPr>
          <p:cNvSpPr txBox="1"/>
          <p:nvPr/>
        </p:nvSpPr>
        <p:spPr>
          <a:xfrm>
            <a:off x="1429192" y="5054526"/>
            <a:ext cx="6852485" cy="118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pPr algn="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粘贴时请选择右键只保留文本。请在此输入相关说明，输入文字时可以直接复制，粘贴时请选择右键只保留文本</a:t>
            </a:r>
          </a:p>
          <a:p>
            <a:pPr algn="r"/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4C0923D-6526-4076-95F8-85CCDA4758C9}"/>
              </a:ext>
            </a:extLst>
          </p:cNvPr>
          <p:cNvSpPr txBox="1"/>
          <p:nvPr/>
        </p:nvSpPr>
        <p:spPr>
          <a:xfrm>
            <a:off x="5504102" y="4592861"/>
            <a:ext cx="277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2400" b="1" dirty="0">
                <a:solidFill>
                  <a:schemeClr val="bg1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7EB2BD0-506D-4CD2-A4DF-EBA8C1E27D87}"/>
              </a:ext>
            </a:extLst>
          </p:cNvPr>
          <p:cNvGrpSpPr/>
          <p:nvPr/>
        </p:nvGrpSpPr>
        <p:grpSpPr>
          <a:xfrm>
            <a:off x="8880149" y="4356053"/>
            <a:ext cx="1882659" cy="1882659"/>
            <a:chOff x="976288" y="1927860"/>
            <a:chExt cx="2362200" cy="2362200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7D7CC12-DDD9-41AF-A226-874A8335D510}"/>
                </a:ext>
              </a:extLst>
            </p:cNvPr>
            <p:cNvSpPr/>
            <p:nvPr/>
          </p:nvSpPr>
          <p:spPr>
            <a:xfrm>
              <a:off x="976288" y="1927860"/>
              <a:ext cx="2362200" cy="2362200"/>
            </a:xfrm>
            <a:prstGeom prst="ellipse">
              <a:avLst/>
            </a:prstGeom>
            <a:solidFill>
              <a:srgbClr val="364C7D"/>
            </a:solidFill>
            <a:ln w="88900">
              <a:gradFill flip="none" rotWithShape="1">
                <a:gsLst>
                  <a:gs pos="0">
                    <a:srgbClr val="BCA880"/>
                  </a:gs>
                  <a:gs pos="100000">
                    <a:srgbClr val="E4D2B7"/>
                  </a:gs>
                </a:gsLst>
                <a:lin ang="13500000" scaled="1"/>
                <a:tileRect/>
              </a:gradFill>
            </a:ln>
            <a:effectLst>
              <a:outerShdw blurRad="444500" dist="38100" sx="103000" sy="103000" algn="l" rotWithShape="0">
                <a:srgbClr val="405A93">
                  <a:alpha val="3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0" name="OfficePLUS-8">
              <a:extLst>
                <a:ext uri="{FF2B5EF4-FFF2-40B4-BE49-F238E27FC236}">
                  <a16:creationId xmlns:a16="http://schemas.microsoft.com/office/drawing/2014/main" id="{4F1E001C-1635-48E1-8876-DDAC5BF6A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0" r="13950"/>
            <a:stretch/>
          </p:blipFill>
          <p:spPr>
            <a:xfrm>
              <a:off x="1147159" y="2108460"/>
              <a:ext cx="2020459" cy="2001000"/>
            </a:xfrm>
            <a:prstGeom prst="ellipse">
              <a:avLst/>
            </a:prstGeom>
            <a:ln w="38100">
              <a:solidFill>
                <a:srgbClr val="E4D2B7"/>
              </a:solidFill>
            </a:ln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4C3EBF48-C796-414A-B632-0AF74E9E3583}"/>
              </a:ext>
            </a:extLst>
          </p:cNvPr>
          <p:cNvSpPr txBox="1"/>
          <p:nvPr/>
        </p:nvSpPr>
        <p:spPr>
          <a:xfrm>
            <a:off x="3157052" y="572163"/>
            <a:ext cx="6459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n w="3175">
                  <a:solidFill>
                    <a:schemeClr val="tx2">
                      <a:alpha val="55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 OF WORK PLAN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0966D00-6C1C-45E7-8DAF-128940C1901F}"/>
              </a:ext>
            </a:extLst>
          </p:cNvPr>
          <p:cNvSpPr txBox="1"/>
          <p:nvPr/>
        </p:nvSpPr>
        <p:spPr>
          <a:xfrm>
            <a:off x="844998" y="449053"/>
            <a:ext cx="356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工作计划执行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6356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9021BAB0-EEFB-480E-B24F-DAEC94266CE9}"/>
              </a:ext>
            </a:extLst>
          </p:cNvPr>
          <p:cNvSpPr/>
          <p:nvPr/>
        </p:nvSpPr>
        <p:spPr>
          <a:xfrm>
            <a:off x="3481400" y="1181732"/>
            <a:ext cx="5229202" cy="5229198"/>
          </a:xfrm>
          <a:prstGeom prst="ellipse">
            <a:avLst/>
          </a:prstGeom>
          <a:noFill/>
          <a:ln w="6350">
            <a:solidFill>
              <a:schemeClr val="accent1">
                <a:alpha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93FAD70-63BD-4F40-9510-96B3857C3208}"/>
              </a:ext>
            </a:extLst>
          </p:cNvPr>
          <p:cNvSpPr/>
          <p:nvPr/>
        </p:nvSpPr>
        <p:spPr>
          <a:xfrm>
            <a:off x="3591750" y="1095383"/>
            <a:ext cx="5021199" cy="5021196"/>
          </a:xfrm>
          <a:prstGeom prst="ellipse">
            <a:avLst/>
          </a:prstGeom>
          <a:noFill/>
          <a:ln w="63500">
            <a:solidFill>
              <a:schemeClr val="accent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9210CA4-C737-4A3B-8A92-455B3689854E}"/>
              </a:ext>
            </a:extLst>
          </p:cNvPr>
          <p:cNvSpPr/>
          <p:nvPr/>
        </p:nvSpPr>
        <p:spPr>
          <a:xfrm>
            <a:off x="4411322" y="1914952"/>
            <a:ext cx="3382058" cy="3382058"/>
          </a:xfrm>
          <a:prstGeom prst="ellipse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98E4A8-1DAB-4077-A46A-BC35741CACC5}"/>
              </a:ext>
            </a:extLst>
          </p:cNvPr>
          <p:cNvSpPr/>
          <p:nvPr/>
        </p:nvSpPr>
        <p:spPr>
          <a:xfrm>
            <a:off x="4505278" y="2008908"/>
            <a:ext cx="3194145" cy="3194145"/>
          </a:xfrm>
          <a:prstGeom prst="ellipse">
            <a:avLst/>
          </a:prstGeom>
          <a:solidFill>
            <a:srgbClr val="364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83604BE-E44C-4D4B-AB61-C49D7675D536}"/>
              </a:ext>
            </a:extLst>
          </p:cNvPr>
          <p:cNvSpPr/>
          <p:nvPr/>
        </p:nvSpPr>
        <p:spPr>
          <a:xfrm>
            <a:off x="4334268" y="1837899"/>
            <a:ext cx="3536165" cy="3536163"/>
          </a:xfrm>
          <a:prstGeom prst="ellipse">
            <a:avLst/>
          </a:prstGeom>
          <a:noFill/>
          <a:ln w="15875">
            <a:solidFill>
              <a:schemeClr val="accent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0D282DC-32CF-4CAA-A4E0-2B2AFBE0CEBC}"/>
              </a:ext>
            </a:extLst>
          </p:cNvPr>
          <p:cNvSpPr/>
          <p:nvPr/>
        </p:nvSpPr>
        <p:spPr>
          <a:xfrm>
            <a:off x="4261026" y="1764657"/>
            <a:ext cx="3682650" cy="3682648"/>
          </a:xfrm>
          <a:prstGeom prst="ellipse">
            <a:avLst/>
          </a:prstGeom>
          <a:noFill/>
          <a:ln w="6350">
            <a:solidFill>
              <a:schemeClr val="accent1">
                <a:alpha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pic>
        <p:nvPicPr>
          <p:cNvPr id="68" name="OfficePLUS-8">
            <a:extLst>
              <a:ext uri="{FF2B5EF4-FFF2-40B4-BE49-F238E27FC236}">
                <a16:creationId xmlns:a16="http://schemas.microsoft.com/office/drawing/2014/main" id="{B91BE611-56A1-4B17-97E8-2FF3B54200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0" r="13950"/>
          <a:stretch/>
        </p:blipFill>
        <p:spPr>
          <a:xfrm>
            <a:off x="4649401" y="2167026"/>
            <a:ext cx="2905898" cy="2877911"/>
          </a:xfrm>
          <a:prstGeom prst="ellipse">
            <a:avLst/>
          </a:prstGeom>
          <a:ln w="38100">
            <a:solidFill>
              <a:srgbClr val="E4D2B7"/>
            </a:solidFill>
          </a:ln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F61FC0E5-52F3-4789-9056-CEB6AC005097}"/>
              </a:ext>
            </a:extLst>
          </p:cNvPr>
          <p:cNvSpPr txBox="1"/>
          <p:nvPr/>
        </p:nvSpPr>
        <p:spPr>
          <a:xfrm>
            <a:off x="8177434" y="1987329"/>
            <a:ext cx="3347816" cy="118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请在此输入相关说明，输入文字时可以直接复制，粘贴时请选择右键只保留文本。请在此输入相关说明，输入文字时可以直接复制，选择右键只保留文本。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57698A9-ACF9-4CDA-AB75-FC83B1E422E8}"/>
              </a:ext>
            </a:extLst>
          </p:cNvPr>
          <p:cNvSpPr txBox="1"/>
          <p:nvPr/>
        </p:nvSpPr>
        <p:spPr>
          <a:xfrm>
            <a:off x="8177434" y="1587219"/>
            <a:ext cx="277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优化体验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8728246-961D-45BC-929B-71A3E1E9F452}"/>
              </a:ext>
            </a:extLst>
          </p:cNvPr>
          <p:cNvSpPr txBox="1"/>
          <p:nvPr/>
        </p:nvSpPr>
        <p:spPr>
          <a:xfrm>
            <a:off x="8177434" y="4439291"/>
            <a:ext cx="3347816" cy="118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请在此输入相关说明，输入文字时可以直接复制，粘贴时请选择右键只保留文本。请在此输入相关说明，输入文字时可以直接复制，选择右键只保留文本。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76C84BE-C629-4264-9F34-EEA8398283DA}"/>
              </a:ext>
            </a:extLst>
          </p:cNvPr>
          <p:cNvSpPr txBox="1"/>
          <p:nvPr/>
        </p:nvSpPr>
        <p:spPr>
          <a:xfrm>
            <a:off x="8177434" y="4039181"/>
            <a:ext cx="277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提高转化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23FF52E-C214-4CB2-BB7F-794C6630A06F}"/>
              </a:ext>
            </a:extLst>
          </p:cNvPr>
          <p:cNvSpPr txBox="1"/>
          <p:nvPr/>
        </p:nvSpPr>
        <p:spPr>
          <a:xfrm>
            <a:off x="666750" y="1987329"/>
            <a:ext cx="3360517" cy="118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pPr algn="r"/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请在此输入相关说明，输入文字时可以直接复制，粘贴时请选择右键只保留文本。请在此输入相关说明，输入文字时可以直接复制，选择右键只保留文本。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7DCB3C6-2987-4ED1-8C80-7060C4658BF8}"/>
              </a:ext>
            </a:extLst>
          </p:cNvPr>
          <p:cNvSpPr txBox="1"/>
          <p:nvPr/>
        </p:nvSpPr>
        <p:spPr>
          <a:xfrm>
            <a:off x="1249692" y="1587219"/>
            <a:ext cx="277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提高效率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078C211-58F7-4084-A665-919753542DE1}"/>
              </a:ext>
            </a:extLst>
          </p:cNvPr>
          <p:cNvSpPr txBox="1"/>
          <p:nvPr/>
        </p:nvSpPr>
        <p:spPr>
          <a:xfrm>
            <a:off x="666750" y="4439291"/>
            <a:ext cx="3360517" cy="118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pPr algn="r"/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请在此输入相关说明，输入文字时可以直接复制，粘贴时请选择右键只保留文本。请在此输入相关说明，输入文字时可以直接复制，选择右键只保留文本。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889716F-F50A-4387-BC33-BD376F9C62C5}"/>
              </a:ext>
            </a:extLst>
          </p:cNvPr>
          <p:cNvSpPr txBox="1"/>
          <p:nvPr/>
        </p:nvSpPr>
        <p:spPr>
          <a:xfrm>
            <a:off x="1249692" y="4039181"/>
            <a:ext cx="277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优化流程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70542B84-E1D7-4DDF-BDB0-8F80765C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77" r="9175" b="32369"/>
          <a:stretch>
            <a:fillRect/>
          </a:stretch>
        </p:blipFill>
        <p:spPr>
          <a:xfrm>
            <a:off x="0" y="5395922"/>
            <a:ext cx="12192000" cy="1462078"/>
          </a:xfrm>
          <a:custGeom>
            <a:avLst/>
            <a:gdLst>
              <a:gd name="connsiteX0" fmla="*/ 0 w 12192000"/>
              <a:gd name="connsiteY0" fmla="*/ 0 h 941570"/>
              <a:gd name="connsiteX1" fmla="*/ 12192000 w 12192000"/>
              <a:gd name="connsiteY1" fmla="*/ 0 h 941570"/>
              <a:gd name="connsiteX2" fmla="*/ 12192000 w 12192000"/>
              <a:gd name="connsiteY2" fmla="*/ 941570 h 941570"/>
              <a:gd name="connsiteX3" fmla="*/ 0 w 12192000"/>
              <a:gd name="connsiteY3" fmla="*/ 941570 h 9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1570">
                <a:moveTo>
                  <a:pt x="0" y="0"/>
                </a:moveTo>
                <a:lnTo>
                  <a:pt x="12192000" y="0"/>
                </a:lnTo>
                <a:lnTo>
                  <a:pt x="12192000" y="941570"/>
                </a:lnTo>
                <a:lnTo>
                  <a:pt x="0" y="941570"/>
                </a:lnTo>
                <a:close/>
              </a:path>
            </a:pathLst>
          </a:cu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190CC59D-A503-4BCE-B988-CB7C63D92D0C}"/>
              </a:ext>
            </a:extLst>
          </p:cNvPr>
          <p:cNvSpPr txBox="1"/>
          <p:nvPr/>
        </p:nvSpPr>
        <p:spPr>
          <a:xfrm>
            <a:off x="3157052" y="572163"/>
            <a:ext cx="6459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n w="3175">
                  <a:solidFill>
                    <a:schemeClr val="tx2">
                      <a:alpha val="55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 OF WORK PLAN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1964E71-E3FE-4851-9D67-7A9C52F2F815}"/>
              </a:ext>
            </a:extLst>
          </p:cNvPr>
          <p:cNvSpPr txBox="1"/>
          <p:nvPr/>
        </p:nvSpPr>
        <p:spPr>
          <a:xfrm>
            <a:off x="844998" y="449053"/>
            <a:ext cx="356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工作计划执行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693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B2B8F63-08EC-4BD9-B657-1424005E1199}"/>
              </a:ext>
            </a:extLst>
          </p:cNvPr>
          <p:cNvGrpSpPr/>
          <p:nvPr/>
        </p:nvGrpSpPr>
        <p:grpSpPr>
          <a:xfrm>
            <a:off x="0" y="1858150"/>
            <a:ext cx="10489133" cy="3143806"/>
            <a:chOff x="1231662" y="2238422"/>
            <a:chExt cx="9822418" cy="2943978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8E88DA2-73EE-4D83-A770-D1D7E34E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231662" y="3700719"/>
              <a:ext cx="9822418" cy="0"/>
            </a:xfrm>
            <a:prstGeom prst="line">
              <a:avLst/>
            </a:prstGeom>
            <a:ln w="44450" cap="rnd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E1C11113-A9BA-437F-8BEE-C64D10FE8E2C}"/>
                </a:ext>
              </a:extLst>
            </p:cNvPr>
            <p:cNvSpPr/>
            <p:nvPr/>
          </p:nvSpPr>
          <p:spPr>
            <a:xfrm>
              <a:off x="2588326" y="2268551"/>
              <a:ext cx="233680" cy="1423965"/>
            </a:xfrm>
            <a:custGeom>
              <a:avLst/>
              <a:gdLst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3965"/>
                <a:gd name="connsiteX1" fmla="*/ 233680 w 233680"/>
                <a:gd name="connsiteY1" fmla="*/ 1188720 h 1423965"/>
                <a:gd name="connsiteX2" fmla="*/ 0 w 233680"/>
                <a:gd name="connsiteY2" fmla="*/ 1422400 h 14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80" h="1423965">
                  <a:moveTo>
                    <a:pt x="233680" y="0"/>
                  </a:moveTo>
                  <a:lnTo>
                    <a:pt x="233680" y="1188720"/>
                  </a:lnTo>
                  <a:cubicBezTo>
                    <a:pt x="231987" y="1361863"/>
                    <a:pt x="108373" y="1435947"/>
                    <a:pt x="0" y="142240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DF6EC06F-7505-4905-8C2A-D69A13B75C93}"/>
                </a:ext>
              </a:extLst>
            </p:cNvPr>
            <p:cNvSpPr/>
            <p:nvPr/>
          </p:nvSpPr>
          <p:spPr>
            <a:xfrm>
              <a:off x="6348344" y="2268551"/>
              <a:ext cx="233680" cy="1423965"/>
            </a:xfrm>
            <a:custGeom>
              <a:avLst/>
              <a:gdLst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3965"/>
                <a:gd name="connsiteX1" fmla="*/ 233680 w 233680"/>
                <a:gd name="connsiteY1" fmla="*/ 1188720 h 1423965"/>
                <a:gd name="connsiteX2" fmla="*/ 0 w 233680"/>
                <a:gd name="connsiteY2" fmla="*/ 1422400 h 14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80" h="1423965">
                  <a:moveTo>
                    <a:pt x="233680" y="0"/>
                  </a:moveTo>
                  <a:lnTo>
                    <a:pt x="233680" y="1188720"/>
                  </a:lnTo>
                  <a:cubicBezTo>
                    <a:pt x="231987" y="1361863"/>
                    <a:pt x="108373" y="1435947"/>
                    <a:pt x="0" y="142240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CD095478-5A13-4A36-A317-82C2132A489A}"/>
                </a:ext>
              </a:extLst>
            </p:cNvPr>
            <p:cNvSpPr/>
            <p:nvPr/>
          </p:nvSpPr>
          <p:spPr>
            <a:xfrm flipV="1">
              <a:off x="3908995" y="3708593"/>
              <a:ext cx="233680" cy="1423965"/>
            </a:xfrm>
            <a:custGeom>
              <a:avLst/>
              <a:gdLst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3965"/>
                <a:gd name="connsiteX1" fmla="*/ 233680 w 233680"/>
                <a:gd name="connsiteY1" fmla="*/ 1188720 h 1423965"/>
                <a:gd name="connsiteX2" fmla="*/ 0 w 233680"/>
                <a:gd name="connsiteY2" fmla="*/ 1422400 h 14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80" h="1423965">
                  <a:moveTo>
                    <a:pt x="233680" y="0"/>
                  </a:moveTo>
                  <a:lnTo>
                    <a:pt x="233680" y="1188720"/>
                  </a:lnTo>
                  <a:cubicBezTo>
                    <a:pt x="231987" y="1361863"/>
                    <a:pt x="108373" y="1435947"/>
                    <a:pt x="0" y="142240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FBAE94AF-5240-41AB-A289-B5AECB520F85}"/>
                </a:ext>
              </a:extLst>
            </p:cNvPr>
            <p:cNvSpPr/>
            <p:nvPr/>
          </p:nvSpPr>
          <p:spPr>
            <a:xfrm flipV="1">
              <a:off x="7669013" y="3708593"/>
              <a:ext cx="233680" cy="1423965"/>
            </a:xfrm>
            <a:custGeom>
              <a:avLst/>
              <a:gdLst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3965"/>
                <a:gd name="connsiteX1" fmla="*/ 233680 w 233680"/>
                <a:gd name="connsiteY1" fmla="*/ 1188720 h 1423965"/>
                <a:gd name="connsiteX2" fmla="*/ 0 w 233680"/>
                <a:gd name="connsiteY2" fmla="*/ 1422400 h 14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80" h="1423965">
                  <a:moveTo>
                    <a:pt x="233680" y="0"/>
                  </a:moveTo>
                  <a:lnTo>
                    <a:pt x="233680" y="1188720"/>
                  </a:lnTo>
                  <a:cubicBezTo>
                    <a:pt x="231987" y="1361863"/>
                    <a:pt x="108373" y="1435947"/>
                    <a:pt x="0" y="142240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84061FE1-9353-4C97-9D58-6E3A83BF200E}"/>
                </a:ext>
              </a:extLst>
            </p:cNvPr>
            <p:cNvGrpSpPr/>
            <p:nvPr/>
          </p:nvGrpSpPr>
          <p:grpSpPr>
            <a:xfrm>
              <a:off x="2759842" y="2238422"/>
              <a:ext cx="124328" cy="124328"/>
              <a:chOff x="2180722" y="2087505"/>
              <a:chExt cx="124328" cy="124328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8C769A3B-70F0-419D-B07A-3BA8CB988D17}"/>
                  </a:ext>
                </a:extLst>
              </p:cNvPr>
              <p:cNvSpPr/>
              <p:nvPr/>
            </p:nvSpPr>
            <p:spPr>
              <a:xfrm>
                <a:off x="2207392" y="2114175"/>
                <a:ext cx="70988" cy="70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79" name="弧形 78">
                <a:extLst>
                  <a:ext uri="{FF2B5EF4-FFF2-40B4-BE49-F238E27FC236}">
                    <a16:creationId xmlns:a16="http://schemas.microsoft.com/office/drawing/2014/main" id="{5D65728E-C165-44DD-B534-DFD6905E5839}"/>
                  </a:ext>
                </a:extLst>
              </p:cNvPr>
              <p:cNvSpPr/>
              <p:nvPr/>
            </p:nvSpPr>
            <p:spPr>
              <a:xfrm>
                <a:off x="2180722" y="2087505"/>
                <a:ext cx="124328" cy="124328"/>
              </a:xfrm>
              <a:prstGeom prst="arc">
                <a:avLst>
                  <a:gd name="adj1" fmla="val 7695125"/>
                  <a:gd name="adj2" fmla="val 3078315"/>
                </a:avLst>
              </a:prstGeom>
              <a:noFill/>
              <a:ln cap="rnd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A954D4A5-3453-4B16-92CC-418E20FA3D9C}"/>
                </a:ext>
              </a:extLst>
            </p:cNvPr>
            <p:cNvGrpSpPr/>
            <p:nvPr/>
          </p:nvGrpSpPr>
          <p:grpSpPr>
            <a:xfrm>
              <a:off x="6519860" y="2238422"/>
              <a:ext cx="124328" cy="124328"/>
              <a:chOff x="2180722" y="2087505"/>
              <a:chExt cx="124328" cy="124328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6AB68B17-1F7C-4EEE-AC52-B6B4F95E86CB}"/>
                  </a:ext>
                </a:extLst>
              </p:cNvPr>
              <p:cNvSpPr/>
              <p:nvPr/>
            </p:nvSpPr>
            <p:spPr>
              <a:xfrm>
                <a:off x="2207392" y="2114175"/>
                <a:ext cx="70988" cy="70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82" name="弧形 81">
                <a:extLst>
                  <a:ext uri="{FF2B5EF4-FFF2-40B4-BE49-F238E27FC236}">
                    <a16:creationId xmlns:a16="http://schemas.microsoft.com/office/drawing/2014/main" id="{02C0A9C3-74D7-4604-B741-F44C5F0F1D41}"/>
                  </a:ext>
                </a:extLst>
              </p:cNvPr>
              <p:cNvSpPr/>
              <p:nvPr/>
            </p:nvSpPr>
            <p:spPr>
              <a:xfrm>
                <a:off x="2180722" y="2087505"/>
                <a:ext cx="124328" cy="124328"/>
              </a:xfrm>
              <a:prstGeom prst="arc">
                <a:avLst>
                  <a:gd name="adj1" fmla="val 7695125"/>
                  <a:gd name="adj2" fmla="val 3078315"/>
                </a:avLst>
              </a:prstGeom>
              <a:noFill/>
              <a:ln cap="rnd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D9265D37-DA62-4E60-9B0A-40ED605DF3AC}"/>
                </a:ext>
              </a:extLst>
            </p:cNvPr>
            <p:cNvGrpSpPr/>
            <p:nvPr/>
          </p:nvGrpSpPr>
          <p:grpSpPr>
            <a:xfrm rot="10800000">
              <a:off x="4081993" y="5058072"/>
              <a:ext cx="124328" cy="124328"/>
              <a:chOff x="2180722" y="2087505"/>
              <a:chExt cx="124328" cy="124328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6AB1270E-9643-4894-B064-A4BE6EDBEDF0}"/>
                  </a:ext>
                </a:extLst>
              </p:cNvPr>
              <p:cNvSpPr/>
              <p:nvPr/>
            </p:nvSpPr>
            <p:spPr>
              <a:xfrm>
                <a:off x="2207392" y="2114175"/>
                <a:ext cx="70988" cy="70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85" name="弧形 84">
                <a:extLst>
                  <a:ext uri="{FF2B5EF4-FFF2-40B4-BE49-F238E27FC236}">
                    <a16:creationId xmlns:a16="http://schemas.microsoft.com/office/drawing/2014/main" id="{52C23FD9-BD7B-43B9-9880-F293A1057365}"/>
                  </a:ext>
                </a:extLst>
              </p:cNvPr>
              <p:cNvSpPr/>
              <p:nvPr/>
            </p:nvSpPr>
            <p:spPr>
              <a:xfrm>
                <a:off x="2180722" y="2087505"/>
                <a:ext cx="124328" cy="124328"/>
              </a:xfrm>
              <a:prstGeom prst="arc">
                <a:avLst>
                  <a:gd name="adj1" fmla="val 7695125"/>
                  <a:gd name="adj2" fmla="val 3078315"/>
                </a:avLst>
              </a:prstGeom>
              <a:noFill/>
              <a:ln cap="rnd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4D2A0C2F-71B7-4957-8CF3-DA9D28FF73AC}"/>
                </a:ext>
              </a:extLst>
            </p:cNvPr>
            <p:cNvGrpSpPr/>
            <p:nvPr/>
          </p:nvGrpSpPr>
          <p:grpSpPr>
            <a:xfrm rot="10800000">
              <a:off x="7842011" y="5058072"/>
              <a:ext cx="124328" cy="124328"/>
              <a:chOff x="2180722" y="2087505"/>
              <a:chExt cx="124328" cy="124328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831ED159-EC54-4DB1-80DA-2B00A75E9B86}"/>
                  </a:ext>
                </a:extLst>
              </p:cNvPr>
              <p:cNvSpPr/>
              <p:nvPr/>
            </p:nvSpPr>
            <p:spPr>
              <a:xfrm>
                <a:off x="2207392" y="2114175"/>
                <a:ext cx="70988" cy="70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88" name="弧形 87">
                <a:extLst>
                  <a:ext uri="{FF2B5EF4-FFF2-40B4-BE49-F238E27FC236}">
                    <a16:creationId xmlns:a16="http://schemas.microsoft.com/office/drawing/2014/main" id="{514F7C44-B7B7-4786-9A64-66EF1288598A}"/>
                  </a:ext>
                </a:extLst>
              </p:cNvPr>
              <p:cNvSpPr/>
              <p:nvPr/>
            </p:nvSpPr>
            <p:spPr>
              <a:xfrm>
                <a:off x="2180722" y="2087505"/>
                <a:ext cx="124328" cy="124328"/>
              </a:xfrm>
              <a:prstGeom prst="arc">
                <a:avLst>
                  <a:gd name="adj1" fmla="val 7695125"/>
                  <a:gd name="adj2" fmla="val 3078315"/>
                </a:avLst>
              </a:prstGeom>
              <a:noFill/>
              <a:ln cap="rnd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</p:grpSp>
      </p:grpSp>
      <p:sp>
        <p:nvSpPr>
          <p:cNvPr id="89" name="íṧḻíḋê">
            <a:extLst>
              <a:ext uri="{FF2B5EF4-FFF2-40B4-BE49-F238E27FC236}">
                <a16:creationId xmlns:a16="http://schemas.microsoft.com/office/drawing/2014/main" id="{842C6851-FD3D-4062-B0BE-5ABC23A095A5}"/>
              </a:ext>
            </a:extLst>
          </p:cNvPr>
          <p:cNvSpPr txBox="1"/>
          <p:nvPr/>
        </p:nvSpPr>
        <p:spPr>
          <a:xfrm flipH="1">
            <a:off x="1977717" y="1530831"/>
            <a:ext cx="1245711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第一季度</a:t>
            </a:r>
          </a:p>
        </p:txBody>
      </p:sp>
      <p:sp>
        <p:nvSpPr>
          <p:cNvPr id="90" name="í$ļîḋê">
            <a:extLst>
              <a:ext uri="{FF2B5EF4-FFF2-40B4-BE49-F238E27FC236}">
                <a16:creationId xmlns:a16="http://schemas.microsoft.com/office/drawing/2014/main" id="{61B21B1E-FD1C-4256-BA25-F3A768AF5A3A}"/>
              </a:ext>
            </a:extLst>
          </p:cNvPr>
          <p:cNvSpPr/>
          <p:nvPr/>
        </p:nvSpPr>
        <p:spPr>
          <a:xfrm flipH="1">
            <a:off x="1977717" y="1903644"/>
            <a:ext cx="2864272" cy="66858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91" name="íṧḻíḋê">
            <a:extLst>
              <a:ext uri="{FF2B5EF4-FFF2-40B4-BE49-F238E27FC236}">
                <a16:creationId xmlns:a16="http://schemas.microsoft.com/office/drawing/2014/main" id="{7DD418B2-9838-4E45-9904-C541C8678D2A}"/>
              </a:ext>
            </a:extLst>
          </p:cNvPr>
          <p:cNvSpPr txBox="1"/>
          <p:nvPr/>
        </p:nvSpPr>
        <p:spPr>
          <a:xfrm flipH="1">
            <a:off x="6012433" y="1530831"/>
            <a:ext cx="1245711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第三季度</a:t>
            </a:r>
          </a:p>
        </p:txBody>
      </p:sp>
      <p:sp>
        <p:nvSpPr>
          <p:cNvPr id="92" name="í$ļîḋê">
            <a:extLst>
              <a:ext uri="{FF2B5EF4-FFF2-40B4-BE49-F238E27FC236}">
                <a16:creationId xmlns:a16="http://schemas.microsoft.com/office/drawing/2014/main" id="{BCF4DE0A-F420-4422-9D6D-63FB218AD0BA}"/>
              </a:ext>
            </a:extLst>
          </p:cNvPr>
          <p:cNvSpPr/>
          <p:nvPr/>
        </p:nvSpPr>
        <p:spPr>
          <a:xfrm flipH="1">
            <a:off x="6012433" y="1903644"/>
            <a:ext cx="2864272" cy="66858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93" name="íṧḻíḋê">
            <a:extLst>
              <a:ext uri="{FF2B5EF4-FFF2-40B4-BE49-F238E27FC236}">
                <a16:creationId xmlns:a16="http://schemas.microsoft.com/office/drawing/2014/main" id="{40004496-AA25-40C0-9D51-14782B07851A}"/>
              </a:ext>
            </a:extLst>
          </p:cNvPr>
          <p:cNvSpPr txBox="1"/>
          <p:nvPr/>
        </p:nvSpPr>
        <p:spPr>
          <a:xfrm flipH="1">
            <a:off x="3409853" y="4534076"/>
            <a:ext cx="1245711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第二季度</a:t>
            </a:r>
          </a:p>
        </p:txBody>
      </p:sp>
      <p:sp>
        <p:nvSpPr>
          <p:cNvPr id="94" name="í$ļîḋê">
            <a:extLst>
              <a:ext uri="{FF2B5EF4-FFF2-40B4-BE49-F238E27FC236}">
                <a16:creationId xmlns:a16="http://schemas.microsoft.com/office/drawing/2014/main" id="{7A551EEA-CAE3-4E64-8E02-247F9B23D52B}"/>
              </a:ext>
            </a:extLst>
          </p:cNvPr>
          <p:cNvSpPr/>
          <p:nvPr/>
        </p:nvSpPr>
        <p:spPr>
          <a:xfrm flipH="1">
            <a:off x="3409853" y="4906889"/>
            <a:ext cx="2864272" cy="66858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95" name="íṧḻíḋê">
            <a:extLst>
              <a:ext uri="{FF2B5EF4-FFF2-40B4-BE49-F238E27FC236}">
                <a16:creationId xmlns:a16="http://schemas.microsoft.com/office/drawing/2014/main" id="{D0AD8671-F0B6-4003-B20F-58EF8BF05F00}"/>
              </a:ext>
            </a:extLst>
          </p:cNvPr>
          <p:cNvSpPr txBox="1"/>
          <p:nvPr/>
        </p:nvSpPr>
        <p:spPr>
          <a:xfrm flipH="1">
            <a:off x="7444569" y="4534076"/>
            <a:ext cx="1245711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第四季度</a:t>
            </a:r>
          </a:p>
        </p:txBody>
      </p:sp>
      <p:sp>
        <p:nvSpPr>
          <p:cNvPr id="96" name="í$ļîḋê">
            <a:extLst>
              <a:ext uri="{FF2B5EF4-FFF2-40B4-BE49-F238E27FC236}">
                <a16:creationId xmlns:a16="http://schemas.microsoft.com/office/drawing/2014/main" id="{0D4482F6-4C1F-4259-BEB1-E7A50EE91993}"/>
              </a:ext>
            </a:extLst>
          </p:cNvPr>
          <p:cNvSpPr/>
          <p:nvPr/>
        </p:nvSpPr>
        <p:spPr>
          <a:xfrm flipH="1">
            <a:off x="7444569" y="4906889"/>
            <a:ext cx="2864272" cy="66858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</a:t>
            </a:r>
          </a:p>
        </p:txBody>
      </p:sp>
      <p:pic>
        <p:nvPicPr>
          <p:cNvPr id="100" name="图片 99">
            <a:extLst>
              <a:ext uri="{FF2B5EF4-FFF2-40B4-BE49-F238E27FC236}">
                <a16:creationId xmlns:a16="http://schemas.microsoft.com/office/drawing/2014/main" id="{0D2BBD24-9A24-44A4-82E5-E74B2E08D2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77" r="9175" b="32369"/>
          <a:stretch>
            <a:fillRect/>
          </a:stretch>
        </p:blipFill>
        <p:spPr>
          <a:xfrm>
            <a:off x="0" y="5916430"/>
            <a:ext cx="12192000" cy="941570"/>
          </a:xfrm>
          <a:custGeom>
            <a:avLst/>
            <a:gdLst>
              <a:gd name="connsiteX0" fmla="*/ 0 w 12192000"/>
              <a:gd name="connsiteY0" fmla="*/ 0 h 941570"/>
              <a:gd name="connsiteX1" fmla="*/ 12192000 w 12192000"/>
              <a:gd name="connsiteY1" fmla="*/ 0 h 941570"/>
              <a:gd name="connsiteX2" fmla="*/ 12192000 w 12192000"/>
              <a:gd name="connsiteY2" fmla="*/ 941570 h 941570"/>
              <a:gd name="connsiteX3" fmla="*/ 0 w 12192000"/>
              <a:gd name="connsiteY3" fmla="*/ 941570 h 9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1570">
                <a:moveTo>
                  <a:pt x="0" y="0"/>
                </a:moveTo>
                <a:lnTo>
                  <a:pt x="12192000" y="0"/>
                </a:lnTo>
                <a:lnTo>
                  <a:pt x="12192000" y="941570"/>
                </a:lnTo>
                <a:lnTo>
                  <a:pt x="0" y="941570"/>
                </a:lnTo>
                <a:close/>
              </a:path>
            </a:pathLst>
          </a:cu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5BEDDA82-4096-4050-B874-DC3A2F22F424}"/>
              </a:ext>
            </a:extLst>
          </p:cNvPr>
          <p:cNvSpPr txBox="1"/>
          <p:nvPr/>
        </p:nvSpPr>
        <p:spPr>
          <a:xfrm>
            <a:off x="3157052" y="572163"/>
            <a:ext cx="6459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n w="3175">
                  <a:solidFill>
                    <a:schemeClr val="tx2">
                      <a:alpha val="55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 OF WORK PLAN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3D7FCF0-C6FE-4577-96F6-2380433928A7}"/>
              </a:ext>
            </a:extLst>
          </p:cNvPr>
          <p:cNvSpPr txBox="1"/>
          <p:nvPr/>
        </p:nvSpPr>
        <p:spPr>
          <a:xfrm>
            <a:off x="844998" y="449053"/>
            <a:ext cx="356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工作计划执行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945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BE437DD8-7840-4E48-A4BE-40ADBBCEE3E1}"/>
              </a:ext>
            </a:extLst>
          </p:cNvPr>
          <p:cNvSpPr/>
          <p:nvPr/>
        </p:nvSpPr>
        <p:spPr>
          <a:xfrm>
            <a:off x="0" y="2394224"/>
            <a:ext cx="12192000" cy="1806508"/>
          </a:xfrm>
          <a:prstGeom prst="rect">
            <a:avLst/>
          </a:prstGeom>
          <a:gradFill>
            <a:gsLst>
              <a:gs pos="6000">
                <a:srgbClr val="BCA880"/>
              </a:gs>
              <a:gs pos="83000">
                <a:srgbClr val="E4D2B7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236EC5-86D7-437E-A693-15C2C2A4F5FE}"/>
              </a:ext>
            </a:extLst>
          </p:cNvPr>
          <p:cNvSpPr/>
          <p:nvPr/>
        </p:nvSpPr>
        <p:spPr bwMode="auto">
          <a:xfrm>
            <a:off x="976288" y="1608563"/>
            <a:ext cx="3850355" cy="6516865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8E5BC1F-0A68-4987-88CC-3FA2DBCAB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1011481"/>
            <a:ext cx="5974080" cy="93434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655657-1F30-4AD6-B84D-87A9C56612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77" r="9175" b="32369"/>
          <a:stretch>
            <a:fillRect/>
          </a:stretch>
        </p:blipFill>
        <p:spPr>
          <a:xfrm>
            <a:off x="0" y="5395922"/>
            <a:ext cx="12192000" cy="1462078"/>
          </a:xfrm>
          <a:custGeom>
            <a:avLst/>
            <a:gdLst>
              <a:gd name="connsiteX0" fmla="*/ 0 w 12192000"/>
              <a:gd name="connsiteY0" fmla="*/ 0 h 941570"/>
              <a:gd name="connsiteX1" fmla="*/ 12192000 w 12192000"/>
              <a:gd name="connsiteY1" fmla="*/ 0 h 941570"/>
              <a:gd name="connsiteX2" fmla="*/ 12192000 w 12192000"/>
              <a:gd name="connsiteY2" fmla="*/ 941570 h 941570"/>
              <a:gd name="connsiteX3" fmla="*/ 0 w 12192000"/>
              <a:gd name="connsiteY3" fmla="*/ 941570 h 9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1570">
                <a:moveTo>
                  <a:pt x="0" y="0"/>
                </a:moveTo>
                <a:lnTo>
                  <a:pt x="12192000" y="0"/>
                </a:lnTo>
                <a:lnTo>
                  <a:pt x="12192000" y="941570"/>
                </a:lnTo>
                <a:lnTo>
                  <a:pt x="0" y="941570"/>
                </a:lnTo>
                <a:close/>
              </a:path>
            </a:pathLst>
          </a:cu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ED72B2A-CBAC-4BE6-89FD-5EE7FD510C2D}"/>
              </a:ext>
            </a:extLst>
          </p:cNvPr>
          <p:cNvSpPr txBox="1"/>
          <p:nvPr/>
        </p:nvSpPr>
        <p:spPr>
          <a:xfrm>
            <a:off x="6105434" y="4929074"/>
            <a:ext cx="511027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请在此输入相关说明，输入文字时可以直接复制，粘贴时请选择右键只保留文本。输入文字时可以直接复制，只保留文本。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CD578CC-A40D-4766-9C8B-D3B8B12941A3}"/>
              </a:ext>
            </a:extLst>
          </p:cNvPr>
          <p:cNvSpPr txBox="1"/>
          <p:nvPr/>
        </p:nvSpPr>
        <p:spPr>
          <a:xfrm>
            <a:off x="6105434" y="4528964"/>
            <a:ext cx="277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整体工作目标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1C3A3BB-94A2-4C65-8708-76F950EE7232}"/>
              </a:ext>
            </a:extLst>
          </p:cNvPr>
          <p:cNvSpPr txBox="1"/>
          <p:nvPr/>
        </p:nvSpPr>
        <p:spPr>
          <a:xfrm>
            <a:off x="6105434" y="3227037"/>
            <a:ext cx="5110278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请在此输入相关说明，输入文字时可以直接复制，粘贴时请选择右键只保留文本。输入文字时可以直接复制，只保留文本。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539A81-C993-48C5-92C6-C3846D807781}"/>
              </a:ext>
            </a:extLst>
          </p:cNvPr>
          <p:cNvSpPr txBox="1"/>
          <p:nvPr/>
        </p:nvSpPr>
        <p:spPr>
          <a:xfrm>
            <a:off x="6105434" y="2826927"/>
            <a:ext cx="277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整体工作目标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3CAFDBC-C4DB-4752-9193-BEE908681CF8}"/>
              </a:ext>
            </a:extLst>
          </p:cNvPr>
          <p:cNvGrpSpPr/>
          <p:nvPr/>
        </p:nvGrpSpPr>
        <p:grpSpPr>
          <a:xfrm>
            <a:off x="1423835" y="2178389"/>
            <a:ext cx="2965801" cy="3863379"/>
            <a:chOff x="1263753" y="1421142"/>
            <a:chExt cx="3460750" cy="4508120"/>
          </a:xfrm>
        </p:grpSpPr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CF0396E0-2991-40D9-A49F-AB2CE4D488D0}"/>
                </a:ext>
              </a:extLst>
            </p:cNvPr>
            <p:cNvSpPr/>
            <p:nvPr/>
          </p:nvSpPr>
          <p:spPr>
            <a:xfrm>
              <a:off x="1263753" y="3774071"/>
              <a:ext cx="3460750" cy="1000760"/>
            </a:xfrm>
            <a:custGeom>
              <a:avLst/>
              <a:gdLst/>
              <a:ahLst/>
              <a:cxnLst/>
              <a:rect l="l" t="t" r="r" b="b"/>
              <a:pathLst>
                <a:path w="3460750" h="1000760">
                  <a:moveTo>
                    <a:pt x="2258275" y="1000264"/>
                  </a:moveTo>
                  <a:lnTo>
                    <a:pt x="2127427" y="1000264"/>
                  </a:lnTo>
                  <a:lnTo>
                    <a:pt x="2120803" y="998716"/>
                  </a:lnTo>
                  <a:lnTo>
                    <a:pt x="2115023" y="994635"/>
                  </a:lnTo>
                  <a:lnTo>
                    <a:pt x="2110932" y="988863"/>
                  </a:lnTo>
                  <a:lnTo>
                    <a:pt x="2109381" y="982243"/>
                  </a:lnTo>
                  <a:lnTo>
                    <a:pt x="2109381" y="729932"/>
                  </a:lnTo>
                  <a:lnTo>
                    <a:pt x="2110932" y="722362"/>
                  </a:lnTo>
                  <a:lnTo>
                    <a:pt x="2115023" y="716691"/>
                  </a:lnTo>
                  <a:lnTo>
                    <a:pt x="2120803" y="713132"/>
                  </a:lnTo>
                  <a:lnTo>
                    <a:pt x="2127427" y="711898"/>
                  </a:lnTo>
                  <a:lnTo>
                    <a:pt x="2258275" y="711898"/>
                  </a:lnTo>
                  <a:lnTo>
                    <a:pt x="2258275" y="745693"/>
                  </a:lnTo>
                  <a:lnTo>
                    <a:pt x="2143226" y="745693"/>
                  </a:lnTo>
                  <a:lnTo>
                    <a:pt x="2143226" y="966470"/>
                  </a:lnTo>
                  <a:lnTo>
                    <a:pt x="2258275" y="966470"/>
                  </a:lnTo>
                  <a:lnTo>
                    <a:pt x="2258275" y="1000264"/>
                  </a:lnTo>
                  <a:close/>
                </a:path>
                <a:path w="3460750" h="1000760">
                  <a:moveTo>
                    <a:pt x="2610218" y="745693"/>
                  </a:moveTo>
                  <a:lnTo>
                    <a:pt x="2258275" y="745693"/>
                  </a:lnTo>
                  <a:lnTo>
                    <a:pt x="2258275" y="711898"/>
                  </a:lnTo>
                  <a:lnTo>
                    <a:pt x="2610218" y="711898"/>
                  </a:lnTo>
                  <a:lnTo>
                    <a:pt x="2610218" y="745693"/>
                  </a:lnTo>
                  <a:close/>
                </a:path>
                <a:path w="3460750" h="1000760">
                  <a:moveTo>
                    <a:pt x="2786189" y="745693"/>
                  </a:moveTo>
                  <a:lnTo>
                    <a:pt x="2610218" y="745693"/>
                  </a:lnTo>
                  <a:lnTo>
                    <a:pt x="2610218" y="711898"/>
                  </a:lnTo>
                  <a:lnTo>
                    <a:pt x="2786189" y="711898"/>
                  </a:lnTo>
                  <a:lnTo>
                    <a:pt x="2786189" y="745693"/>
                  </a:lnTo>
                  <a:close/>
                </a:path>
                <a:path w="3460750" h="1000760">
                  <a:moveTo>
                    <a:pt x="2962160" y="745693"/>
                  </a:moveTo>
                  <a:lnTo>
                    <a:pt x="2786189" y="745693"/>
                  </a:lnTo>
                  <a:lnTo>
                    <a:pt x="2786189" y="711898"/>
                  </a:lnTo>
                  <a:lnTo>
                    <a:pt x="2962160" y="711898"/>
                  </a:lnTo>
                  <a:lnTo>
                    <a:pt x="2962160" y="745693"/>
                  </a:lnTo>
                  <a:close/>
                </a:path>
                <a:path w="3460750" h="1000760">
                  <a:moveTo>
                    <a:pt x="3311842" y="745693"/>
                  </a:moveTo>
                  <a:lnTo>
                    <a:pt x="2962160" y="745693"/>
                  </a:lnTo>
                  <a:lnTo>
                    <a:pt x="2962160" y="711898"/>
                  </a:lnTo>
                  <a:lnTo>
                    <a:pt x="3311842" y="711898"/>
                  </a:lnTo>
                  <a:lnTo>
                    <a:pt x="3311842" y="745693"/>
                  </a:lnTo>
                  <a:close/>
                </a:path>
                <a:path w="3460750" h="1000760">
                  <a:moveTo>
                    <a:pt x="3453980" y="1000264"/>
                  </a:moveTo>
                  <a:lnTo>
                    <a:pt x="3311842" y="1000264"/>
                  </a:lnTo>
                  <a:lnTo>
                    <a:pt x="3311842" y="966470"/>
                  </a:lnTo>
                  <a:lnTo>
                    <a:pt x="3426904" y="966470"/>
                  </a:lnTo>
                  <a:lnTo>
                    <a:pt x="3426904" y="745693"/>
                  </a:lnTo>
                  <a:lnTo>
                    <a:pt x="3311842" y="745693"/>
                  </a:lnTo>
                  <a:lnTo>
                    <a:pt x="3311842" y="711898"/>
                  </a:lnTo>
                  <a:lnTo>
                    <a:pt x="3453980" y="711898"/>
                  </a:lnTo>
                  <a:lnTo>
                    <a:pt x="3460750" y="718667"/>
                  </a:lnTo>
                  <a:lnTo>
                    <a:pt x="3460750" y="991260"/>
                  </a:lnTo>
                  <a:lnTo>
                    <a:pt x="3453980" y="1000264"/>
                  </a:lnTo>
                  <a:close/>
                </a:path>
                <a:path w="3460750" h="1000760">
                  <a:moveTo>
                    <a:pt x="2610218" y="1000264"/>
                  </a:moveTo>
                  <a:lnTo>
                    <a:pt x="2258275" y="1000264"/>
                  </a:lnTo>
                  <a:lnTo>
                    <a:pt x="2258275" y="966470"/>
                  </a:lnTo>
                  <a:lnTo>
                    <a:pt x="2610218" y="966470"/>
                  </a:lnTo>
                  <a:lnTo>
                    <a:pt x="2610218" y="1000264"/>
                  </a:lnTo>
                  <a:close/>
                </a:path>
                <a:path w="3460750" h="1000760">
                  <a:moveTo>
                    <a:pt x="2786189" y="1000264"/>
                  </a:moveTo>
                  <a:lnTo>
                    <a:pt x="2610218" y="1000264"/>
                  </a:lnTo>
                  <a:lnTo>
                    <a:pt x="2610218" y="966470"/>
                  </a:lnTo>
                  <a:lnTo>
                    <a:pt x="2786189" y="966470"/>
                  </a:lnTo>
                  <a:lnTo>
                    <a:pt x="2786189" y="1000264"/>
                  </a:lnTo>
                  <a:close/>
                </a:path>
                <a:path w="3460750" h="1000760">
                  <a:moveTo>
                    <a:pt x="2962160" y="1000264"/>
                  </a:moveTo>
                  <a:lnTo>
                    <a:pt x="2786189" y="1000264"/>
                  </a:lnTo>
                  <a:lnTo>
                    <a:pt x="2786189" y="966470"/>
                  </a:lnTo>
                  <a:lnTo>
                    <a:pt x="2962160" y="966470"/>
                  </a:lnTo>
                  <a:lnTo>
                    <a:pt x="2962160" y="1000264"/>
                  </a:lnTo>
                  <a:close/>
                </a:path>
                <a:path w="3460750" h="1000760">
                  <a:moveTo>
                    <a:pt x="3311842" y="1000264"/>
                  </a:moveTo>
                  <a:lnTo>
                    <a:pt x="2962160" y="1000264"/>
                  </a:lnTo>
                  <a:lnTo>
                    <a:pt x="2962160" y="966470"/>
                  </a:lnTo>
                  <a:lnTo>
                    <a:pt x="3311842" y="966470"/>
                  </a:lnTo>
                  <a:lnTo>
                    <a:pt x="3311842" y="1000264"/>
                  </a:lnTo>
                  <a:close/>
                </a:path>
                <a:path w="3460750" h="1000760">
                  <a:moveTo>
                    <a:pt x="3311842" y="639813"/>
                  </a:moveTo>
                  <a:lnTo>
                    <a:pt x="3171977" y="639813"/>
                  </a:lnTo>
                  <a:lnTo>
                    <a:pt x="3165208" y="633056"/>
                  </a:lnTo>
                  <a:lnTo>
                    <a:pt x="3165208" y="360464"/>
                  </a:lnTo>
                  <a:lnTo>
                    <a:pt x="3171977" y="353695"/>
                  </a:lnTo>
                  <a:lnTo>
                    <a:pt x="3311842" y="353695"/>
                  </a:lnTo>
                  <a:lnTo>
                    <a:pt x="3311842" y="387489"/>
                  </a:lnTo>
                  <a:lnTo>
                    <a:pt x="3199041" y="387489"/>
                  </a:lnTo>
                  <a:lnTo>
                    <a:pt x="3199041" y="606018"/>
                  </a:lnTo>
                  <a:lnTo>
                    <a:pt x="3311842" y="606018"/>
                  </a:lnTo>
                  <a:lnTo>
                    <a:pt x="3311842" y="639813"/>
                  </a:lnTo>
                  <a:close/>
                </a:path>
                <a:path w="3460750" h="1000760">
                  <a:moveTo>
                    <a:pt x="3453980" y="639813"/>
                  </a:moveTo>
                  <a:lnTo>
                    <a:pt x="3311842" y="639813"/>
                  </a:lnTo>
                  <a:lnTo>
                    <a:pt x="3311842" y="606018"/>
                  </a:lnTo>
                  <a:lnTo>
                    <a:pt x="3426904" y="606018"/>
                  </a:lnTo>
                  <a:lnTo>
                    <a:pt x="3426904" y="387489"/>
                  </a:lnTo>
                  <a:lnTo>
                    <a:pt x="3311842" y="387489"/>
                  </a:lnTo>
                  <a:lnTo>
                    <a:pt x="3311842" y="353695"/>
                  </a:lnTo>
                  <a:lnTo>
                    <a:pt x="3453980" y="353695"/>
                  </a:lnTo>
                  <a:lnTo>
                    <a:pt x="3460750" y="360464"/>
                  </a:lnTo>
                  <a:lnTo>
                    <a:pt x="3460750" y="633056"/>
                  </a:lnTo>
                  <a:lnTo>
                    <a:pt x="3453980" y="639813"/>
                  </a:lnTo>
                  <a:close/>
                </a:path>
                <a:path w="3460750" h="1000760">
                  <a:moveTo>
                    <a:pt x="3311842" y="288366"/>
                  </a:moveTo>
                  <a:lnTo>
                    <a:pt x="3171977" y="288366"/>
                  </a:lnTo>
                  <a:lnTo>
                    <a:pt x="3165208" y="281609"/>
                  </a:lnTo>
                  <a:lnTo>
                    <a:pt x="3165208" y="9016"/>
                  </a:lnTo>
                  <a:lnTo>
                    <a:pt x="3171977" y="0"/>
                  </a:lnTo>
                  <a:lnTo>
                    <a:pt x="3311842" y="0"/>
                  </a:lnTo>
                  <a:lnTo>
                    <a:pt x="3311842" y="33794"/>
                  </a:lnTo>
                  <a:lnTo>
                    <a:pt x="3199041" y="33794"/>
                  </a:lnTo>
                  <a:lnTo>
                    <a:pt x="3199041" y="254571"/>
                  </a:lnTo>
                  <a:lnTo>
                    <a:pt x="3311842" y="254571"/>
                  </a:lnTo>
                  <a:lnTo>
                    <a:pt x="3311842" y="288366"/>
                  </a:lnTo>
                  <a:close/>
                </a:path>
                <a:path w="3460750" h="1000760">
                  <a:moveTo>
                    <a:pt x="3453980" y="288366"/>
                  </a:moveTo>
                  <a:lnTo>
                    <a:pt x="3311842" y="288366"/>
                  </a:lnTo>
                  <a:lnTo>
                    <a:pt x="3311842" y="254571"/>
                  </a:lnTo>
                  <a:lnTo>
                    <a:pt x="3426904" y="254571"/>
                  </a:lnTo>
                  <a:lnTo>
                    <a:pt x="3426904" y="33794"/>
                  </a:lnTo>
                  <a:lnTo>
                    <a:pt x="3311842" y="33794"/>
                  </a:lnTo>
                  <a:lnTo>
                    <a:pt x="3311842" y="0"/>
                  </a:lnTo>
                  <a:lnTo>
                    <a:pt x="3453980" y="0"/>
                  </a:lnTo>
                  <a:lnTo>
                    <a:pt x="3460750" y="9016"/>
                  </a:lnTo>
                  <a:lnTo>
                    <a:pt x="3460750" y="281609"/>
                  </a:lnTo>
                  <a:lnTo>
                    <a:pt x="3453980" y="288366"/>
                  </a:lnTo>
                  <a:close/>
                </a:path>
                <a:path w="3460750" h="1000760">
                  <a:moveTo>
                    <a:pt x="2962160" y="639813"/>
                  </a:moveTo>
                  <a:lnTo>
                    <a:pt x="2820035" y="639813"/>
                  </a:lnTo>
                  <a:lnTo>
                    <a:pt x="2813265" y="633056"/>
                  </a:lnTo>
                  <a:lnTo>
                    <a:pt x="2813265" y="360464"/>
                  </a:lnTo>
                  <a:lnTo>
                    <a:pt x="2820035" y="353695"/>
                  </a:lnTo>
                  <a:lnTo>
                    <a:pt x="2962160" y="353695"/>
                  </a:lnTo>
                  <a:lnTo>
                    <a:pt x="2962160" y="387489"/>
                  </a:lnTo>
                  <a:lnTo>
                    <a:pt x="2847111" y="387489"/>
                  </a:lnTo>
                  <a:lnTo>
                    <a:pt x="2847111" y="606018"/>
                  </a:lnTo>
                  <a:lnTo>
                    <a:pt x="2962160" y="606018"/>
                  </a:lnTo>
                  <a:lnTo>
                    <a:pt x="2962160" y="639813"/>
                  </a:lnTo>
                  <a:close/>
                </a:path>
                <a:path w="3460750" h="1000760">
                  <a:moveTo>
                    <a:pt x="3102038" y="639813"/>
                  </a:moveTo>
                  <a:lnTo>
                    <a:pt x="2962160" y="639813"/>
                  </a:lnTo>
                  <a:lnTo>
                    <a:pt x="2962160" y="606018"/>
                  </a:lnTo>
                  <a:lnTo>
                    <a:pt x="3074962" y="606018"/>
                  </a:lnTo>
                  <a:lnTo>
                    <a:pt x="3074962" y="387489"/>
                  </a:lnTo>
                  <a:lnTo>
                    <a:pt x="2962160" y="387489"/>
                  </a:lnTo>
                  <a:lnTo>
                    <a:pt x="2962160" y="353695"/>
                  </a:lnTo>
                  <a:lnTo>
                    <a:pt x="3102038" y="353695"/>
                  </a:lnTo>
                  <a:lnTo>
                    <a:pt x="3108807" y="360464"/>
                  </a:lnTo>
                  <a:lnTo>
                    <a:pt x="3108807" y="633056"/>
                  </a:lnTo>
                  <a:lnTo>
                    <a:pt x="3102038" y="639813"/>
                  </a:lnTo>
                  <a:close/>
                </a:path>
                <a:path w="3460750" h="1000760">
                  <a:moveTo>
                    <a:pt x="2962160" y="288366"/>
                  </a:moveTo>
                  <a:lnTo>
                    <a:pt x="2831312" y="288366"/>
                  </a:lnTo>
                  <a:lnTo>
                    <a:pt x="2823735" y="287134"/>
                  </a:lnTo>
                  <a:lnTo>
                    <a:pt x="2818060" y="283579"/>
                  </a:lnTo>
                  <a:lnTo>
                    <a:pt x="2814499" y="277913"/>
                  </a:lnTo>
                  <a:lnTo>
                    <a:pt x="2813265" y="270344"/>
                  </a:lnTo>
                  <a:lnTo>
                    <a:pt x="2813265" y="18021"/>
                  </a:lnTo>
                  <a:lnTo>
                    <a:pt x="2814499" y="11406"/>
                  </a:lnTo>
                  <a:lnTo>
                    <a:pt x="2818060" y="5634"/>
                  </a:lnTo>
                  <a:lnTo>
                    <a:pt x="2823735" y="1549"/>
                  </a:lnTo>
                  <a:lnTo>
                    <a:pt x="2831312" y="0"/>
                  </a:lnTo>
                  <a:lnTo>
                    <a:pt x="2962160" y="0"/>
                  </a:lnTo>
                  <a:lnTo>
                    <a:pt x="2962160" y="33794"/>
                  </a:lnTo>
                  <a:lnTo>
                    <a:pt x="2847111" y="33794"/>
                  </a:lnTo>
                  <a:lnTo>
                    <a:pt x="2847111" y="254571"/>
                  </a:lnTo>
                  <a:lnTo>
                    <a:pt x="2962160" y="254571"/>
                  </a:lnTo>
                  <a:lnTo>
                    <a:pt x="2962160" y="288366"/>
                  </a:lnTo>
                  <a:close/>
                </a:path>
                <a:path w="3460750" h="1000760">
                  <a:moveTo>
                    <a:pt x="3102038" y="288366"/>
                  </a:moveTo>
                  <a:lnTo>
                    <a:pt x="2962160" y="288366"/>
                  </a:lnTo>
                  <a:lnTo>
                    <a:pt x="2962160" y="254571"/>
                  </a:lnTo>
                  <a:lnTo>
                    <a:pt x="3074962" y="254571"/>
                  </a:lnTo>
                  <a:lnTo>
                    <a:pt x="3074962" y="33794"/>
                  </a:lnTo>
                  <a:lnTo>
                    <a:pt x="2962160" y="33794"/>
                  </a:lnTo>
                  <a:lnTo>
                    <a:pt x="2962160" y="0"/>
                  </a:lnTo>
                  <a:lnTo>
                    <a:pt x="3102038" y="0"/>
                  </a:lnTo>
                  <a:lnTo>
                    <a:pt x="3108807" y="9016"/>
                  </a:lnTo>
                  <a:lnTo>
                    <a:pt x="3108807" y="281609"/>
                  </a:lnTo>
                  <a:lnTo>
                    <a:pt x="3102038" y="288366"/>
                  </a:lnTo>
                  <a:close/>
                </a:path>
                <a:path w="3460750" h="1000760">
                  <a:moveTo>
                    <a:pt x="2610218" y="639813"/>
                  </a:moveTo>
                  <a:lnTo>
                    <a:pt x="2468092" y="639813"/>
                  </a:lnTo>
                  <a:lnTo>
                    <a:pt x="2461323" y="633056"/>
                  </a:lnTo>
                  <a:lnTo>
                    <a:pt x="2461323" y="360464"/>
                  </a:lnTo>
                  <a:lnTo>
                    <a:pt x="2468092" y="353695"/>
                  </a:lnTo>
                  <a:lnTo>
                    <a:pt x="2610218" y="353695"/>
                  </a:lnTo>
                  <a:lnTo>
                    <a:pt x="2610218" y="387489"/>
                  </a:lnTo>
                  <a:lnTo>
                    <a:pt x="2495169" y="387489"/>
                  </a:lnTo>
                  <a:lnTo>
                    <a:pt x="2495169" y="606018"/>
                  </a:lnTo>
                  <a:lnTo>
                    <a:pt x="2610218" y="606018"/>
                  </a:lnTo>
                  <a:lnTo>
                    <a:pt x="2610218" y="639813"/>
                  </a:lnTo>
                  <a:close/>
                </a:path>
                <a:path w="3460750" h="1000760">
                  <a:moveTo>
                    <a:pt x="2750096" y="639813"/>
                  </a:moveTo>
                  <a:lnTo>
                    <a:pt x="2610218" y="639813"/>
                  </a:lnTo>
                  <a:lnTo>
                    <a:pt x="2610218" y="606018"/>
                  </a:lnTo>
                  <a:lnTo>
                    <a:pt x="2723019" y="606018"/>
                  </a:lnTo>
                  <a:lnTo>
                    <a:pt x="2723019" y="387489"/>
                  </a:lnTo>
                  <a:lnTo>
                    <a:pt x="2610218" y="387489"/>
                  </a:lnTo>
                  <a:lnTo>
                    <a:pt x="2610218" y="353695"/>
                  </a:lnTo>
                  <a:lnTo>
                    <a:pt x="2750096" y="353695"/>
                  </a:lnTo>
                  <a:lnTo>
                    <a:pt x="2756865" y="360464"/>
                  </a:lnTo>
                  <a:lnTo>
                    <a:pt x="2756865" y="633056"/>
                  </a:lnTo>
                  <a:lnTo>
                    <a:pt x="2750096" y="639813"/>
                  </a:lnTo>
                  <a:close/>
                </a:path>
                <a:path w="3460750" h="1000760">
                  <a:moveTo>
                    <a:pt x="2610218" y="288366"/>
                  </a:moveTo>
                  <a:lnTo>
                    <a:pt x="2479370" y="288366"/>
                  </a:lnTo>
                  <a:lnTo>
                    <a:pt x="2471792" y="287134"/>
                  </a:lnTo>
                  <a:lnTo>
                    <a:pt x="2466117" y="283579"/>
                  </a:lnTo>
                  <a:lnTo>
                    <a:pt x="2462557" y="277913"/>
                  </a:lnTo>
                  <a:lnTo>
                    <a:pt x="2461323" y="270344"/>
                  </a:lnTo>
                  <a:lnTo>
                    <a:pt x="2461323" y="18021"/>
                  </a:lnTo>
                  <a:lnTo>
                    <a:pt x="2462557" y="11406"/>
                  </a:lnTo>
                  <a:lnTo>
                    <a:pt x="2466117" y="5634"/>
                  </a:lnTo>
                  <a:lnTo>
                    <a:pt x="2471792" y="1549"/>
                  </a:lnTo>
                  <a:lnTo>
                    <a:pt x="2479370" y="0"/>
                  </a:lnTo>
                  <a:lnTo>
                    <a:pt x="2610218" y="0"/>
                  </a:lnTo>
                  <a:lnTo>
                    <a:pt x="2610218" y="33794"/>
                  </a:lnTo>
                  <a:lnTo>
                    <a:pt x="2495169" y="33794"/>
                  </a:lnTo>
                  <a:lnTo>
                    <a:pt x="2495169" y="254571"/>
                  </a:lnTo>
                  <a:lnTo>
                    <a:pt x="2610218" y="254571"/>
                  </a:lnTo>
                  <a:lnTo>
                    <a:pt x="2610218" y="288366"/>
                  </a:lnTo>
                  <a:close/>
                </a:path>
                <a:path w="3460750" h="1000760">
                  <a:moveTo>
                    <a:pt x="2750096" y="288366"/>
                  </a:moveTo>
                  <a:lnTo>
                    <a:pt x="2610218" y="288366"/>
                  </a:lnTo>
                  <a:lnTo>
                    <a:pt x="2610218" y="254571"/>
                  </a:lnTo>
                  <a:lnTo>
                    <a:pt x="2723019" y="254571"/>
                  </a:lnTo>
                  <a:lnTo>
                    <a:pt x="2723019" y="33794"/>
                  </a:lnTo>
                  <a:lnTo>
                    <a:pt x="2610218" y="33794"/>
                  </a:lnTo>
                  <a:lnTo>
                    <a:pt x="2610218" y="0"/>
                  </a:lnTo>
                  <a:lnTo>
                    <a:pt x="2750096" y="0"/>
                  </a:lnTo>
                  <a:lnTo>
                    <a:pt x="2756865" y="9016"/>
                  </a:lnTo>
                  <a:lnTo>
                    <a:pt x="2756865" y="281609"/>
                  </a:lnTo>
                  <a:lnTo>
                    <a:pt x="2750096" y="288366"/>
                  </a:lnTo>
                  <a:close/>
                </a:path>
                <a:path w="3460750" h="1000760">
                  <a:moveTo>
                    <a:pt x="2258275" y="639813"/>
                  </a:moveTo>
                  <a:lnTo>
                    <a:pt x="2118410" y="639813"/>
                  </a:lnTo>
                  <a:lnTo>
                    <a:pt x="2109381" y="633056"/>
                  </a:lnTo>
                  <a:lnTo>
                    <a:pt x="2109381" y="360464"/>
                  </a:lnTo>
                  <a:lnTo>
                    <a:pt x="2118410" y="353695"/>
                  </a:lnTo>
                  <a:lnTo>
                    <a:pt x="2258275" y="353695"/>
                  </a:lnTo>
                  <a:lnTo>
                    <a:pt x="2258275" y="387489"/>
                  </a:lnTo>
                  <a:lnTo>
                    <a:pt x="2143226" y="387489"/>
                  </a:lnTo>
                  <a:lnTo>
                    <a:pt x="2143226" y="606018"/>
                  </a:lnTo>
                  <a:lnTo>
                    <a:pt x="2258275" y="606018"/>
                  </a:lnTo>
                  <a:lnTo>
                    <a:pt x="2258275" y="639813"/>
                  </a:lnTo>
                  <a:close/>
                </a:path>
                <a:path w="3460750" h="1000760">
                  <a:moveTo>
                    <a:pt x="2398153" y="639813"/>
                  </a:moveTo>
                  <a:lnTo>
                    <a:pt x="2258275" y="639813"/>
                  </a:lnTo>
                  <a:lnTo>
                    <a:pt x="2258275" y="606018"/>
                  </a:lnTo>
                  <a:lnTo>
                    <a:pt x="2371077" y="606018"/>
                  </a:lnTo>
                  <a:lnTo>
                    <a:pt x="2371077" y="387489"/>
                  </a:lnTo>
                  <a:lnTo>
                    <a:pt x="2258275" y="387489"/>
                  </a:lnTo>
                  <a:lnTo>
                    <a:pt x="2258275" y="353695"/>
                  </a:lnTo>
                  <a:lnTo>
                    <a:pt x="2398153" y="353695"/>
                  </a:lnTo>
                  <a:lnTo>
                    <a:pt x="2404922" y="360464"/>
                  </a:lnTo>
                  <a:lnTo>
                    <a:pt x="2404922" y="633056"/>
                  </a:lnTo>
                  <a:lnTo>
                    <a:pt x="2398153" y="639813"/>
                  </a:lnTo>
                  <a:close/>
                </a:path>
                <a:path w="3460750" h="1000760">
                  <a:moveTo>
                    <a:pt x="2258275" y="288366"/>
                  </a:moveTo>
                  <a:lnTo>
                    <a:pt x="2127427" y="288366"/>
                  </a:lnTo>
                  <a:lnTo>
                    <a:pt x="2120803" y="287134"/>
                  </a:lnTo>
                  <a:lnTo>
                    <a:pt x="2115023" y="283579"/>
                  </a:lnTo>
                  <a:lnTo>
                    <a:pt x="2110932" y="277913"/>
                  </a:lnTo>
                  <a:lnTo>
                    <a:pt x="2109381" y="270344"/>
                  </a:lnTo>
                  <a:lnTo>
                    <a:pt x="2109381" y="18021"/>
                  </a:lnTo>
                  <a:lnTo>
                    <a:pt x="2110932" y="11406"/>
                  </a:lnTo>
                  <a:lnTo>
                    <a:pt x="2115023" y="5634"/>
                  </a:lnTo>
                  <a:lnTo>
                    <a:pt x="2120803" y="1549"/>
                  </a:lnTo>
                  <a:lnTo>
                    <a:pt x="2127427" y="0"/>
                  </a:lnTo>
                  <a:lnTo>
                    <a:pt x="2258275" y="0"/>
                  </a:lnTo>
                  <a:lnTo>
                    <a:pt x="2258275" y="33794"/>
                  </a:lnTo>
                  <a:lnTo>
                    <a:pt x="2143226" y="33794"/>
                  </a:lnTo>
                  <a:lnTo>
                    <a:pt x="2143226" y="254571"/>
                  </a:lnTo>
                  <a:lnTo>
                    <a:pt x="2258275" y="254571"/>
                  </a:lnTo>
                  <a:lnTo>
                    <a:pt x="2258275" y="288366"/>
                  </a:lnTo>
                  <a:close/>
                </a:path>
                <a:path w="3460750" h="1000760">
                  <a:moveTo>
                    <a:pt x="2398153" y="288366"/>
                  </a:moveTo>
                  <a:lnTo>
                    <a:pt x="2258275" y="288366"/>
                  </a:lnTo>
                  <a:lnTo>
                    <a:pt x="2258275" y="254571"/>
                  </a:lnTo>
                  <a:lnTo>
                    <a:pt x="2371077" y="254571"/>
                  </a:lnTo>
                  <a:lnTo>
                    <a:pt x="2371077" y="33794"/>
                  </a:lnTo>
                  <a:lnTo>
                    <a:pt x="2258275" y="33794"/>
                  </a:lnTo>
                  <a:lnTo>
                    <a:pt x="2258275" y="0"/>
                  </a:lnTo>
                  <a:lnTo>
                    <a:pt x="2398153" y="0"/>
                  </a:lnTo>
                  <a:lnTo>
                    <a:pt x="2404922" y="9016"/>
                  </a:lnTo>
                  <a:lnTo>
                    <a:pt x="2404922" y="281609"/>
                  </a:lnTo>
                  <a:lnTo>
                    <a:pt x="2398153" y="288366"/>
                  </a:lnTo>
                  <a:close/>
                </a:path>
                <a:path w="3460750" h="1000760">
                  <a:moveTo>
                    <a:pt x="1906346" y="1000264"/>
                  </a:moveTo>
                  <a:lnTo>
                    <a:pt x="1775485" y="1000264"/>
                  </a:lnTo>
                  <a:lnTo>
                    <a:pt x="1768861" y="998716"/>
                  </a:lnTo>
                  <a:lnTo>
                    <a:pt x="1763080" y="994635"/>
                  </a:lnTo>
                  <a:lnTo>
                    <a:pt x="1758990" y="988863"/>
                  </a:lnTo>
                  <a:lnTo>
                    <a:pt x="1757438" y="982243"/>
                  </a:lnTo>
                  <a:lnTo>
                    <a:pt x="1757438" y="729932"/>
                  </a:lnTo>
                  <a:lnTo>
                    <a:pt x="1758990" y="722362"/>
                  </a:lnTo>
                  <a:lnTo>
                    <a:pt x="1763080" y="716691"/>
                  </a:lnTo>
                  <a:lnTo>
                    <a:pt x="1768861" y="713132"/>
                  </a:lnTo>
                  <a:lnTo>
                    <a:pt x="1775485" y="711898"/>
                  </a:lnTo>
                  <a:lnTo>
                    <a:pt x="1906346" y="711898"/>
                  </a:lnTo>
                  <a:lnTo>
                    <a:pt x="1906346" y="745693"/>
                  </a:lnTo>
                  <a:lnTo>
                    <a:pt x="1791284" y="745693"/>
                  </a:lnTo>
                  <a:lnTo>
                    <a:pt x="1791284" y="966470"/>
                  </a:lnTo>
                  <a:lnTo>
                    <a:pt x="1906346" y="966470"/>
                  </a:lnTo>
                  <a:lnTo>
                    <a:pt x="1906346" y="1000264"/>
                  </a:lnTo>
                  <a:close/>
                </a:path>
                <a:path w="3460750" h="1000760">
                  <a:moveTo>
                    <a:pt x="2046211" y="1000264"/>
                  </a:moveTo>
                  <a:lnTo>
                    <a:pt x="1906346" y="1000264"/>
                  </a:lnTo>
                  <a:lnTo>
                    <a:pt x="1906346" y="966470"/>
                  </a:lnTo>
                  <a:lnTo>
                    <a:pt x="2019147" y="966470"/>
                  </a:lnTo>
                  <a:lnTo>
                    <a:pt x="2019147" y="745693"/>
                  </a:lnTo>
                  <a:lnTo>
                    <a:pt x="1906346" y="745693"/>
                  </a:lnTo>
                  <a:lnTo>
                    <a:pt x="1906346" y="711898"/>
                  </a:lnTo>
                  <a:lnTo>
                    <a:pt x="2046211" y="711898"/>
                  </a:lnTo>
                  <a:lnTo>
                    <a:pt x="2052980" y="718667"/>
                  </a:lnTo>
                  <a:lnTo>
                    <a:pt x="2052980" y="991260"/>
                  </a:lnTo>
                  <a:lnTo>
                    <a:pt x="2046211" y="1000264"/>
                  </a:lnTo>
                  <a:close/>
                </a:path>
                <a:path w="3460750" h="1000760">
                  <a:moveTo>
                    <a:pt x="1906346" y="639813"/>
                  </a:moveTo>
                  <a:lnTo>
                    <a:pt x="1766468" y="639813"/>
                  </a:lnTo>
                  <a:lnTo>
                    <a:pt x="1757438" y="633056"/>
                  </a:lnTo>
                  <a:lnTo>
                    <a:pt x="1757438" y="360464"/>
                  </a:lnTo>
                  <a:lnTo>
                    <a:pt x="1766468" y="353695"/>
                  </a:lnTo>
                  <a:lnTo>
                    <a:pt x="1906346" y="353695"/>
                  </a:lnTo>
                  <a:lnTo>
                    <a:pt x="1906346" y="387489"/>
                  </a:lnTo>
                  <a:lnTo>
                    <a:pt x="1791284" y="387489"/>
                  </a:lnTo>
                  <a:lnTo>
                    <a:pt x="1791284" y="606018"/>
                  </a:lnTo>
                  <a:lnTo>
                    <a:pt x="1906346" y="606018"/>
                  </a:lnTo>
                  <a:lnTo>
                    <a:pt x="1906346" y="639813"/>
                  </a:lnTo>
                  <a:close/>
                </a:path>
                <a:path w="3460750" h="1000760">
                  <a:moveTo>
                    <a:pt x="2046211" y="639813"/>
                  </a:moveTo>
                  <a:lnTo>
                    <a:pt x="1906346" y="639813"/>
                  </a:lnTo>
                  <a:lnTo>
                    <a:pt x="1906346" y="606018"/>
                  </a:lnTo>
                  <a:lnTo>
                    <a:pt x="2019147" y="606018"/>
                  </a:lnTo>
                  <a:lnTo>
                    <a:pt x="2019147" y="387489"/>
                  </a:lnTo>
                  <a:lnTo>
                    <a:pt x="1906346" y="387489"/>
                  </a:lnTo>
                  <a:lnTo>
                    <a:pt x="1906346" y="353695"/>
                  </a:lnTo>
                  <a:lnTo>
                    <a:pt x="2046211" y="353695"/>
                  </a:lnTo>
                  <a:lnTo>
                    <a:pt x="2052980" y="360464"/>
                  </a:lnTo>
                  <a:lnTo>
                    <a:pt x="2052980" y="633056"/>
                  </a:lnTo>
                  <a:lnTo>
                    <a:pt x="2046211" y="639813"/>
                  </a:lnTo>
                  <a:close/>
                </a:path>
                <a:path w="3460750" h="1000760">
                  <a:moveTo>
                    <a:pt x="1906346" y="288366"/>
                  </a:moveTo>
                  <a:lnTo>
                    <a:pt x="1775485" y="288366"/>
                  </a:lnTo>
                  <a:lnTo>
                    <a:pt x="1768861" y="287134"/>
                  </a:lnTo>
                  <a:lnTo>
                    <a:pt x="1763080" y="283579"/>
                  </a:lnTo>
                  <a:lnTo>
                    <a:pt x="1758990" y="277913"/>
                  </a:lnTo>
                  <a:lnTo>
                    <a:pt x="1757438" y="270344"/>
                  </a:lnTo>
                  <a:lnTo>
                    <a:pt x="1757438" y="18021"/>
                  </a:lnTo>
                  <a:lnTo>
                    <a:pt x="1758990" y="11406"/>
                  </a:lnTo>
                  <a:lnTo>
                    <a:pt x="1763080" y="5634"/>
                  </a:lnTo>
                  <a:lnTo>
                    <a:pt x="1768861" y="1549"/>
                  </a:lnTo>
                  <a:lnTo>
                    <a:pt x="1775485" y="0"/>
                  </a:lnTo>
                  <a:lnTo>
                    <a:pt x="1906346" y="0"/>
                  </a:lnTo>
                  <a:lnTo>
                    <a:pt x="1906346" y="33794"/>
                  </a:lnTo>
                  <a:lnTo>
                    <a:pt x="1791284" y="33794"/>
                  </a:lnTo>
                  <a:lnTo>
                    <a:pt x="1791284" y="254571"/>
                  </a:lnTo>
                  <a:lnTo>
                    <a:pt x="1906346" y="254571"/>
                  </a:lnTo>
                  <a:lnTo>
                    <a:pt x="1906346" y="288366"/>
                  </a:lnTo>
                  <a:close/>
                </a:path>
                <a:path w="3460750" h="1000760">
                  <a:moveTo>
                    <a:pt x="2046211" y="288366"/>
                  </a:moveTo>
                  <a:lnTo>
                    <a:pt x="1906346" y="288366"/>
                  </a:lnTo>
                  <a:lnTo>
                    <a:pt x="1906346" y="254571"/>
                  </a:lnTo>
                  <a:lnTo>
                    <a:pt x="2019147" y="254571"/>
                  </a:lnTo>
                  <a:lnTo>
                    <a:pt x="2019147" y="33794"/>
                  </a:lnTo>
                  <a:lnTo>
                    <a:pt x="1906346" y="33794"/>
                  </a:lnTo>
                  <a:lnTo>
                    <a:pt x="1906346" y="0"/>
                  </a:lnTo>
                  <a:lnTo>
                    <a:pt x="2046211" y="0"/>
                  </a:lnTo>
                  <a:lnTo>
                    <a:pt x="2052980" y="9016"/>
                  </a:lnTo>
                  <a:lnTo>
                    <a:pt x="2052980" y="281609"/>
                  </a:lnTo>
                  <a:lnTo>
                    <a:pt x="2046211" y="288366"/>
                  </a:lnTo>
                  <a:close/>
                </a:path>
                <a:path w="3460750" h="1000760">
                  <a:moveTo>
                    <a:pt x="146634" y="1000264"/>
                  </a:moveTo>
                  <a:lnTo>
                    <a:pt x="6769" y="1000264"/>
                  </a:lnTo>
                  <a:lnTo>
                    <a:pt x="0" y="991260"/>
                  </a:lnTo>
                  <a:lnTo>
                    <a:pt x="0" y="718667"/>
                  </a:lnTo>
                  <a:lnTo>
                    <a:pt x="6769" y="711898"/>
                  </a:lnTo>
                  <a:lnTo>
                    <a:pt x="146634" y="711898"/>
                  </a:lnTo>
                  <a:lnTo>
                    <a:pt x="146634" y="745693"/>
                  </a:lnTo>
                  <a:lnTo>
                    <a:pt x="33832" y="745693"/>
                  </a:lnTo>
                  <a:lnTo>
                    <a:pt x="33832" y="966470"/>
                  </a:lnTo>
                  <a:lnTo>
                    <a:pt x="146634" y="966470"/>
                  </a:lnTo>
                  <a:lnTo>
                    <a:pt x="146634" y="1000264"/>
                  </a:lnTo>
                  <a:close/>
                </a:path>
                <a:path w="3460750" h="1000760">
                  <a:moveTo>
                    <a:pt x="498576" y="745693"/>
                  </a:moveTo>
                  <a:lnTo>
                    <a:pt x="146634" y="745693"/>
                  </a:lnTo>
                  <a:lnTo>
                    <a:pt x="146634" y="711898"/>
                  </a:lnTo>
                  <a:lnTo>
                    <a:pt x="498576" y="711898"/>
                  </a:lnTo>
                  <a:lnTo>
                    <a:pt x="498576" y="745693"/>
                  </a:lnTo>
                  <a:close/>
                </a:path>
                <a:path w="3460750" h="1000760">
                  <a:moveTo>
                    <a:pt x="850519" y="745693"/>
                  </a:moveTo>
                  <a:lnTo>
                    <a:pt x="498576" y="745693"/>
                  </a:lnTo>
                  <a:lnTo>
                    <a:pt x="498576" y="711898"/>
                  </a:lnTo>
                  <a:lnTo>
                    <a:pt x="850519" y="711898"/>
                  </a:lnTo>
                  <a:lnTo>
                    <a:pt x="850519" y="745693"/>
                  </a:lnTo>
                  <a:close/>
                </a:path>
                <a:path w="3460750" h="1000760">
                  <a:moveTo>
                    <a:pt x="1202461" y="745693"/>
                  </a:moveTo>
                  <a:lnTo>
                    <a:pt x="850519" y="745693"/>
                  </a:lnTo>
                  <a:lnTo>
                    <a:pt x="850519" y="711898"/>
                  </a:lnTo>
                  <a:lnTo>
                    <a:pt x="1202461" y="711898"/>
                  </a:lnTo>
                  <a:lnTo>
                    <a:pt x="1202461" y="745693"/>
                  </a:lnTo>
                  <a:close/>
                </a:path>
                <a:path w="3460750" h="1000760">
                  <a:moveTo>
                    <a:pt x="1554403" y="745693"/>
                  </a:moveTo>
                  <a:lnTo>
                    <a:pt x="1202461" y="745693"/>
                  </a:lnTo>
                  <a:lnTo>
                    <a:pt x="1202461" y="711898"/>
                  </a:lnTo>
                  <a:lnTo>
                    <a:pt x="1554403" y="711898"/>
                  </a:lnTo>
                  <a:lnTo>
                    <a:pt x="1554403" y="745693"/>
                  </a:lnTo>
                  <a:close/>
                </a:path>
                <a:path w="3460750" h="1000760">
                  <a:moveTo>
                    <a:pt x="1694268" y="1000264"/>
                  </a:moveTo>
                  <a:lnTo>
                    <a:pt x="1554403" y="1000264"/>
                  </a:lnTo>
                  <a:lnTo>
                    <a:pt x="1554403" y="966470"/>
                  </a:lnTo>
                  <a:lnTo>
                    <a:pt x="1667205" y="966470"/>
                  </a:lnTo>
                  <a:lnTo>
                    <a:pt x="1667205" y="745693"/>
                  </a:lnTo>
                  <a:lnTo>
                    <a:pt x="1554403" y="745693"/>
                  </a:lnTo>
                  <a:lnTo>
                    <a:pt x="1554403" y="711898"/>
                  </a:lnTo>
                  <a:lnTo>
                    <a:pt x="1694268" y="711898"/>
                  </a:lnTo>
                  <a:lnTo>
                    <a:pt x="1701038" y="718667"/>
                  </a:lnTo>
                  <a:lnTo>
                    <a:pt x="1701038" y="991260"/>
                  </a:lnTo>
                  <a:lnTo>
                    <a:pt x="1694268" y="1000264"/>
                  </a:lnTo>
                  <a:close/>
                </a:path>
                <a:path w="3460750" h="1000760">
                  <a:moveTo>
                    <a:pt x="498576" y="1000264"/>
                  </a:moveTo>
                  <a:lnTo>
                    <a:pt x="146634" y="1000264"/>
                  </a:lnTo>
                  <a:lnTo>
                    <a:pt x="146634" y="966470"/>
                  </a:lnTo>
                  <a:lnTo>
                    <a:pt x="498576" y="966470"/>
                  </a:lnTo>
                  <a:lnTo>
                    <a:pt x="498576" y="1000264"/>
                  </a:lnTo>
                  <a:close/>
                </a:path>
                <a:path w="3460750" h="1000760">
                  <a:moveTo>
                    <a:pt x="850519" y="1000264"/>
                  </a:moveTo>
                  <a:lnTo>
                    <a:pt x="498576" y="1000264"/>
                  </a:lnTo>
                  <a:lnTo>
                    <a:pt x="498576" y="966470"/>
                  </a:lnTo>
                  <a:lnTo>
                    <a:pt x="850519" y="966470"/>
                  </a:lnTo>
                  <a:lnTo>
                    <a:pt x="850519" y="1000264"/>
                  </a:lnTo>
                  <a:close/>
                </a:path>
                <a:path w="3460750" h="1000760">
                  <a:moveTo>
                    <a:pt x="1202461" y="1000264"/>
                  </a:moveTo>
                  <a:lnTo>
                    <a:pt x="850519" y="1000264"/>
                  </a:lnTo>
                  <a:lnTo>
                    <a:pt x="850519" y="966470"/>
                  </a:lnTo>
                  <a:lnTo>
                    <a:pt x="1202461" y="966470"/>
                  </a:lnTo>
                  <a:lnTo>
                    <a:pt x="1202461" y="1000264"/>
                  </a:lnTo>
                  <a:close/>
                </a:path>
                <a:path w="3460750" h="1000760">
                  <a:moveTo>
                    <a:pt x="1554403" y="1000264"/>
                  </a:moveTo>
                  <a:lnTo>
                    <a:pt x="1202461" y="1000264"/>
                  </a:lnTo>
                  <a:lnTo>
                    <a:pt x="1202461" y="966470"/>
                  </a:lnTo>
                  <a:lnTo>
                    <a:pt x="1554403" y="966470"/>
                  </a:lnTo>
                  <a:lnTo>
                    <a:pt x="1554403" y="1000264"/>
                  </a:lnTo>
                  <a:close/>
                </a:path>
                <a:path w="3460750" h="1000760">
                  <a:moveTo>
                    <a:pt x="1554403" y="639813"/>
                  </a:moveTo>
                  <a:lnTo>
                    <a:pt x="1414526" y="639813"/>
                  </a:lnTo>
                  <a:lnTo>
                    <a:pt x="1405496" y="633056"/>
                  </a:lnTo>
                  <a:lnTo>
                    <a:pt x="1405496" y="360464"/>
                  </a:lnTo>
                  <a:lnTo>
                    <a:pt x="1414526" y="353695"/>
                  </a:lnTo>
                  <a:lnTo>
                    <a:pt x="1554403" y="353695"/>
                  </a:lnTo>
                  <a:lnTo>
                    <a:pt x="1554403" y="387489"/>
                  </a:lnTo>
                  <a:lnTo>
                    <a:pt x="1439341" y="387489"/>
                  </a:lnTo>
                  <a:lnTo>
                    <a:pt x="1439341" y="606018"/>
                  </a:lnTo>
                  <a:lnTo>
                    <a:pt x="1554403" y="606018"/>
                  </a:lnTo>
                  <a:lnTo>
                    <a:pt x="1554403" y="639813"/>
                  </a:lnTo>
                  <a:close/>
                </a:path>
                <a:path w="3460750" h="1000760">
                  <a:moveTo>
                    <a:pt x="1694268" y="639813"/>
                  </a:moveTo>
                  <a:lnTo>
                    <a:pt x="1554403" y="639813"/>
                  </a:lnTo>
                  <a:lnTo>
                    <a:pt x="1554403" y="606018"/>
                  </a:lnTo>
                  <a:lnTo>
                    <a:pt x="1667205" y="606018"/>
                  </a:lnTo>
                  <a:lnTo>
                    <a:pt x="1667205" y="387489"/>
                  </a:lnTo>
                  <a:lnTo>
                    <a:pt x="1554403" y="387489"/>
                  </a:lnTo>
                  <a:lnTo>
                    <a:pt x="1554403" y="353695"/>
                  </a:lnTo>
                  <a:lnTo>
                    <a:pt x="1694268" y="353695"/>
                  </a:lnTo>
                  <a:lnTo>
                    <a:pt x="1701038" y="360464"/>
                  </a:lnTo>
                  <a:lnTo>
                    <a:pt x="1701038" y="633056"/>
                  </a:lnTo>
                  <a:lnTo>
                    <a:pt x="1694268" y="639813"/>
                  </a:lnTo>
                  <a:close/>
                </a:path>
                <a:path w="3460750" h="1000760">
                  <a:moveTo>
                    <a:pt x="1554403" y="288366"/>
                  </a:moveTo>
                  <a:lnTo>
                    <a:pt x="1423555" y="288366"/>
                  </a:lnTo>
                  <a:lnTo>
                    <a:pt x="1416924" y="287134"/>
                  </a:lnTo>
                  <a:lnTo>
                    <a:pt x="1411139" y="283579"/>
                  </a:lnTo>
                  <a:lnTo>
                    <a:pt x="1407048" y="277913"/>
                  </a:lnTo>
                  <a:lnTo>
                    <a:pt x="1405496" y="270344"/>
                  </a:lnTo>
                  <a:lnTo>
                    <a:pt x="1405496" y="18021"/>
                  </a:lnTo>
                  <a:lnTo>
                    <a:pt x="1407048" y="11406"/>
                  </a:lnTo>
                  <a:lnTo>
                    <a:pt x="1411139" y="5634"/>
                  </a:lnTo>
                  <a:lnTo>
                    <a:pt x="1416924" y="1549"/>
                  </a:lnTo>
                  <a:lnTo>
                    <a:pt x="1423555" y="0"/>
                  </a:lnTo>
                  <a:lnTo>
                    <a:pt x="1554403" y="0"/>
                  </a:lnTo>
                  <a:lnTo>
                    <a:pt x="1554403" y="33794"/>
                  </a:lnTo>
                  <a:lnTo>
                    <a:pt x="1439341" y="33794"/>
                  </a:lnTo>
                  <a:lnTo>
                    <a:pt x="1439341" y="254571"/>
                  </a:lnTo>
                  <a:lnTo>
                    <a:pt x="1554403" y="254571"/>
                  </a:lnTo>
                  <a:lnTo>
                    <a:pt x="1554403" y="288366"/>
                  </a:lnTo>
                  <a:close/>
                </a:path>
                <a:path w="3460750" h="1000760">
                  <a:moveTo>
                    <a:pt x="1694268" y="288366"/>
                  </a:moveTo>
                  <a:lnTo>
                    <a:pt x="1554403" y="288366"/>
                  </a:lnTo>
                  <a:lnTo>
                    <a:pt x="1554403" y="254571"/>
                  </a:lnTo>
                  <a:lnTo>
                    <a:pt x="1667205" y="254571"/>
                  </a:lnTo>
                  <a:lnTo>
                    <a:pt x="1667205" y="33794"/>
                  </a:lnTo>
                  <a:lnTo>
                    <a:pt x="1554403" y="33794"/>
                  </a:lnTo>
                  <a:lnTo>
                    <a:pt x="1554403" y="0"/>
                  </a:lnTo>
                  <a:lnTo>
                    <a:pt x="1694268" y="0"/>
                  </a:lnTo>
                  <a:lnTo>
                    <a:pt x="1701038" y="9016"/>
                  </a:lnTo>
                  <a:lnTo>
                    <a:pt x="1701038" y="281609"/>
                  </a:lnTo>
                  <a:lnTo>
                    <a:pt x="1694268" y="288366"/>
                  </a:lnTo>
                  <a:close/>
                </a:path>
                <a:path w="3460750" h="1000760">
                  <a:moveTo>
                    <a:pt x="1202461" y="639813"/>
                  </a:moveTo>
                  <a:lnTo>
                    <a:pt x="1062583" y="639813"/>
                  </a:lnTo>
                  <a:lnTo>
                    <a:pt x="1053566" y="633056"/>
                  </a:lnTo>
                  <a:lnTo>
                    <a:pt x="1053566" y="360464"/>
                  </a:lnTo>
                  <a:lnTo>
                    <a:pt x="1062583" y="353695"/>
                  </a:lnTo>
                  <a:lnTo>
                    <a:pt x="1202461" y="353695"/>
                  </a:lnTo>
                  <a:lnTo>
                    <a:pt x="1202461" y="387489"/>
                  </a:lnTo>
                  <a:lnTo>
                    <a:pt x="1087399" y="387489"/>
                  </a:lnTo>
                  <a:lnTo>
                    <a:pt x="1087399" y="606018"/>
                  </a:lnTo>
                  <a:lnTo>
                    <a:pt x="1202461" y="606018"/>
                  </a:lnTo>
                  <a:lnTo>
                    <a:pt x="1202461" y="639813"/>
                  </a:lnTo>
                  <a:close/>
                </a:path>
                <a:path w="3460750" h="1000760">
                  <a:moveTo>
                    <a:pt x="1342339" y="639813"/>
                  </a:moveTo>
                  <a:lnTo>
                    <a:pt x="1202461" y="639813"/>
                  </a:lnTo>
                  <a:lnTo>
                    <a:pt x="1202461" y="606018"/>
                  </a:lnTo>
                  <a:lnTo>
                    <a:pt x="1315262" y="606018"/>
                  </a:lnTo>
                  <a:lnTo>
                    <a:pt x="1315262" y="387489"/>
                  </a:lnTo>
                  <a:lnTo>
                    <a:pt x="1202461" y="387489"/>
                  </a:lnTo>
                  <a:lnTo>
                    <a:pt x="1202461" y="353695"/>
                  </a:lnTo>
                  <a:lnTo>
                    <a:pt x="1342339" y="353695"/>
                  </a:lnTo>
                  <a:lnTo>
                    <a:pt x="1351356" y="360464"/>
                  </a:lnTo>
                  <a:lnTo>
                    <a:pt x="1351356" y="633056"/>
                  </a:lnTo>
                  <a:lnTo>
                    <a:pt x="1342339" y="639813"/>
                  </a:lnTo>
                  <a:close/>
                </a:path>
                <a:path w="3460750" h="1000760">
                  <a:moveTo>
                    <a:pt x="1202461" y="288366"/>
                  </a:moveTo>
                  <a:lnTo>
                    <a:pt x="1071613" y="288366"/>
                  </a:lnTo>
                  <a:lnTo>
                    <a:pt x="1064984" y="287134"/>
                  </a:lnTo>
                  <a:lnTo>
                    <a:pt x="1059203" y="283579"/>
                  </a:lnTo>
                  <a:lnTo>
                    <a:pt x="1055116" y="277913"/>
                  </a:lnTo>
                  <a:lnTo>
                    <a:pt x="1053566" y="270344"/>
                  </a:lnTo>
                  <a:lnTo>
                    <a:pt x="1053566" y="18021"/>
                  </a:lnTo>
                  <a:lnTo>
                    <a:pt x="1055116" y="11406"/>
                  </a:lnTo>
                  <a:lnTo>
                    <a:pt x="1059203" y="5634"/>
                  </a:lnTo>
                  <a:lnTo>
                    <a:pt x="1064984" y="1549"/>
                  </a:lnTo>
                  <a:lnTo>
                    <a:pt x="1071613" y="0"/>
                  </a:lnTo>
                  <a:lnTo>
                    <a:pt x="1202461" y="0"/>
                  </a:lnTo>
                  <a:lnTo>
                    <a:pt x="1202461" y="33794"/>
                  </a:lnTo>
                  <a:lnTo>
                    <a:pt x="1087399" y="33794"/>
                  </a:lnTo>
                  <a:lnTo>
                    <a:pt x="1087399" y="254571"/>
                  </a:lnTo>
                  <a:lnTo>
                    <a:pt x="1202461" y="254571"/>
                  </a:lnTo>
                  <a:lnTo>
                    <a:pt x="1202461" y="288366"/>
                  </a:lnTo>
                  <a:close/>
                </a:path>
                <a:path w="3460750" h="1000760">
                  <a:moveTo>
                    <a:pt x="1333309" y="288366"/>
                  </a:moveTo>
                  <a:lnTo>
                    <a:pt x="1202461" y="288366"/>
                  </a:lnTo>
                  <a:lnTo>
                    <a:pt x="1202461" y="254571"/>
                  </a:lnTo>
                  <a:lnTo>
                    <a:pt x="1315262" y="254571"/>
                  </a:lnTo>
                  <a:lnTo>
                    <a:pt x="1315262" y="33794"/>
                  </a:lnTo>
                  <a:lnTo>
                    <a:pt x="1202461" y="33794"/>
                  </a:lnTo>
                  <a:lnTo>
                    <a:pt x="1202461" y="0"/>
                  </a:lnTo>
                  <a:lnTo>
                    <a:pt x="1333309" y="0"/>
                  </a:lnTo>
                  <a:lnTo>
                    <a:pt x="1339938" y="1549"/>
                  </a:lnTo>
                  <a:lnTo>
                    <a:pt x="1345718" y="5634"/>
                  </a:lnTo>
                  <a:lnTo>
                    <a:pt x="1349806" y="11406"/>
                  </a:lnTo>
                  <a:lnTo>
                    <a:pt x="1351356" y="18021"/>
                  </a:lnTo>
                  <a:lnTo>
                    <a:pt x="1351356" y="270344"/>
                  </a:lnTo>
                  <a:lnTo>
                    <a:pt x="1349806" y="277913"/>
                  </a:lnTo>
                  <a:lnTo>
                    <a:pt x="1345718" y="283579"/>
                  </a:lnTo>
                  <a:lnTo>
                    <a:pt x="1339938" y="287134"/>
                  </a:lnTo>
                  <a:lnTo>
                    <a:pt x="1333309" y="288366"/>
                  </a:lnTo>
                  <a:close/>
                </a:path>
                <a:path w="3460750" h="1000760">
                  <a:moveTo>
                    <a:pt x="850519" y="639813"/>
                  </a:moveTo>
                  <a:lnTo>
                    <a:pt x="710641" y="639813"/>
                  </a:lnTo>
                  <a:lnTo>
                    <a:pt x="701624" y="633056"/>
                  </a:lnTo>
                  <a:lnTo>
                    <a:pt x="701624" y="360464"/>
                  </a:lnTo>
                  <a:lnTo>
                    <a:pt x="710641" y="353695"/>
                  </a:lnTo>
                  <a:lnTo>
                    <a:pt x="850519" y="353695"/>
                  </a:lnTo>
                  <a:lnTo>
                    <a:pt x="850519" y="387489"/>
                  </a:lnTo>
                  <a:lnTo>
                    <a:pt x="737717" y="387489"/>
                  </a:lnTo>
                  <a:lnTo>
                    <a:pt x="737717" y="606018"/>
                  </a:lnTo>
                  <a:lnTo>
                    <a:pt x="850519" y="606018"/>
                  </a:lnTo>
                  <a:lnTo>
                    <a:pt x="850519" y="639813"/>
                  </a:lnTo>
                  <a:close/>
                </a:path>
                <a:path w="3460750" h="1000760">
                  <a:moveTo>
                    <a:pt x="990396" y="639813"/>
                  </a:moveTo>
                  <a:lnTo>
                    <a:pt x="850519" y="639813"/>
                  </a:lnTo>
                  <a:lnTo>
                    <a:pt x="850519" y="606018"/>
                  </a:lnTo>
                  <a:lnTo>
                    <a:pt x="965581" y="606018"/>
                  </a:lnTo>
                  <a:lnTo>
                    <a:pt x="965581" y="387489"/>
                  </a:lnTo>
                  <a:lnTo>
                    <a:pt x="850519" y="387489"/>
                  </a:lnTo>
                  <a:lnTo>
                    <a:pt x="850519" y="353695"/>
                  </a:lnTo>
                  <a:lnTo>
                    <a:pt x="990396" y="353695"/>
                  </a:lnTo>
                  <a:lnTo>
                    <a:pt x="999413" y="360464"/>
                  </a:lnTo>
                  <a:lnTo>
                    <a:pt x="999413" y="633056"/>
                  </a:lnTo>
                  <a:lnTo>
                    <a:pt x="990396" y="639813"/>
                  </a:lnTo>
                  <a:close/>
                </a:path>
                <a:path w="3460750" h="1000760">
                  <a:moveTo>
                    <a:pt x="850519" y="288366"/>
                  </a:moveTo>
                  <a:lnTo>
                    <a:pt x="719670" y="288366"/>
                  </a:lnTo>
                  <a:lnTo>
                    <a:pt x="713041" y="287134"/>
                  </a:lnTo>
                  <a:lnTo>
                    <a:pt x="707261" y="283579"/>
                  </a:lnTo>
                  <a:lnTo>
                    <a:pt x="703174" y="277913"/>
                  </a:lnTo>
                  <a:lnTo>
                    <a:pt x="701624" y="270344"/>
                  </a:lnTo>
                  <a:lnTo>
                    <a:pt x="701624" y="18021"/>
                  </a:lnTo>
                  <a:lnTo>
                    <a:pt x="703174" y="11406"/>
                  </a:lnTo>
                  <a:lnTo>
                    <a:pt x="707261" y="5634"/>
                  </a:lnTo>
                  <a:lnTo>
                    <a:pt x="713041" y="1549"/>
                  </a:lnTo>
                  <a:lnTo>
                    <a:pt x="719670" y="0"/>
                  </a:lnTo>
                  <a:lnTo>
                    <a:pt x="850519" y="0"/>
                  </a:lnTo>
                  <a:lnTo>
                    <a:pt x="850519" y="33794"/>
                  </a:lnTo>
                  <a:lnTo>
                    <a:pt x="737717" y="33794"/>
                  </a:lnTo>
                  <a:lnTo>
                    <a:pt x="737717" y="254571"/>
                  </a:lnTo>
                  <a:lnTo>
                    <a:pt x="850519" y="254571"/>
                  </a:lnTo>
                  <a:lnTo>
                    <a:pt x="850519" y="288366"/>
                  </a:lnTo>
                  <a:close/>
                </a:path>
                <a:path w="3460750" h="1000760">
                  <a:moveTo>
                    <a:pt x="981367" y="288366"/>
                  </a:moveTo>
                  <a:lnTo>
                    <a:pt x="850519" y="288366"/>
                  </a:lnTo>
                  <a:lnTo>
                    <a:pt x="850519" y="254571"/>
                  </a:lnTo>
                  <a:lnTo>
                    <a:pt x="965581" y="254571"/>
                  </a:lnTo>
                  <a:lnTo>
                    <a:pt x="965581" y="33794"/>
                  </a:lnTo>
                  <a:lnTo>
                    <a:pt x="850519" y="33794"/>
                  </a:lnTo>
                  <a:lnTo>
                    <a:pt x="850519" y="0"/>
                  </a:lnTo>
                  <a:lnTo>
                    <a:pt x="981367" y="0"/>
                  </a:lnTo>
                  <a:lnTo>
                    <a:pt x="987996" y="1549"/>
                  </a:lnTo>
                  <a:lnTo>
                    <a:pt x="993776" y="5634"/>
                  </a:lnTo>
                  <a:lnTo>
                    <a:pt x="997863" y="11406"/>
                  </a:lnTo>
                  <a:lnTo>
                    <a:pt x="999413" y="18021"/>
                  </a:lnTo>
                  <a:lnTo>
                    <a:pt x="999413" y="270344"/>
                  </a:lnTo>
                  <a:lnTo>
                    <a:pt x="997863" y="277913"/>
                  </a:lnTo>
                  <a:lnTo>
                    <a:pt x="993776" y="283579"/>
                  </a:lnTo>
                  <a:lnTo>
                    <a:pt x="987996" y="287134"/>
                  </a:lnTo>
                  <a:lnTo>
                    <a:pt x="981367" y="288366"/>
                  </a:lnTo>
                  <a:close/>
                </a:path>
                <a:path w="3460750" h="1000760">
                  <a:moveTo>
                    <a:pt x="498576" y="639813"/>
                  </a:moveTo>
                  <a:lnTo>
                    <a:pt x="358698" y="639813"/>
                  </a:lnTo>
                  <a:lnTo>
                    <a:pt x="351942" y="633056"/>
                  </a:lnTo>
                  <a:lnTo>
                    <a:pt x="351942" y="360464"/>
                  </a:lnTo>
                  <a:lnTo>
                    <a:pt x="358698" y="353695"/>
                  </a:lnTo>
                  <a:lnTo>
                    <a:pt x="498576" y="353695"/>
                  </a:lnTo>
                  <a:lnTo>
                    <a:pt x="498576" y="387489"/>
                  </a:lnTo>
                  <a:lnTo>
                    <a:pt x="385775" y="387489"/>
                  </a:lnTo>
                  <a:lnTo>
                    <a:pt x="385775" y="606018"/>
                  </a:lnTo>
                  <a:lnTo>
                    <a:pt x="498576" y="606018"/>
                  </a:lnTo>
                  <a:lnTo>
                    <a:pt x="498576" y="639813"/>
                  </a:lnTo>
                  <a:close/>
                </a:path>
                <a:path w="3460750" h="1000760">
                  <a:moveTo>
                    <a:pt x="638454" y="639813"/>
                  </a:moveTo>
                  <a:lnTo>
                    <a:pt x="498576" y="639813"/>
                  </a:lnTo>
                  <a:lnTo>
                    <a:pt x="498576" y="606018"/>
                  </a:lnTo>
                  <a:lnTo>
                    <a:pt x="613638" y="606018"/>
                  </a:lnTo>
                  <a:lnTo>
                    <a:pt x="613638" y="387489"/>
                  </a:lnTo>
                  <a:lnTo>
                    <a:pt x="498576" y="387489"/>
                  </a:lnTo>
                  <a:lnTo>
                    <a:pt x="498576" y="353695"/>
                  </a:lnTo>
                  <a:lnTo>
                    <a:pt x="638454" y="353695"/>
                  </a:lnTo>
                  <a:lnTo>
                    <a:pt x="647471" y="360464"/>
                  </a:lnTo>
                  <a:lnTo>
                    <a:pt x="647471" y="633056"/>
                  </a:lnTo>
                  <a:lnTo>
                    <a:pt x="638454" y="639813"/>
                  </a:lnTo>
                  <a:close/>
                </a:path>
                <a:path w="3460750" h="1000760">
                  <a:moveTo>
                    <a:pt x="498576" y="288366"/>
                  </a:moveTo>
                  <a:lnTo>
                    <a:pt x="358698" y="288366"/>
                  </a:lnTo>
                  <a:lnTo>
                    <a:pt x="351942" y="281609"/>
                  </a:lnTo>
                  <a:lnTo>
                    <a:pt x="351942" y="9016"/>
                  </a:lnTo>
                  <a:lnTo>
                    <a:pt x="358698" y="0"/>
                  </a:lnTo>
                  <a:lnTo>
                    <a:pt x="498576" y="0"/>
                  </a:lnTo>
                  <a:lnTo>
                    <a:pt x="498576" y="33794"/>
                  </a:lnTo>
                  <a:lnTo>
                    <a:pt x="385775" y="33794"/>
                  </a:lnTo>
                  <a:lnTo>
                    <a:pt x="385775" y="254571"/>
                  </a:lnTo>
                  <a:lnTo>
                    <a:pt x="498576" y="254571"/>
                  </a:lnTo>
                  <a:lnTo>
                    <a:pt x="498576" y="288366"/>
                  </a:lnTo>
                  <a:close/>
                </a:path>
                <a:path w="3460750" h="1000760">
                  <a:moveTo>
                    <a:pt x="629424" y="288366"/>
                  </a:moveTo>
                  <a:lnTo>
                    <a:pt x="498576" y="288366"/>
                  </a:lnTo>
                  <a:lnTo>
                    <a:pt x="498576" y="254571"/>
                  </a:lnTo>
                  <a:lnTo>
                    <a:pt x="613638" y="254571"/>
                  </a:lnTo>
                  <a:lnTo>
                    <a:pt x="613638" y="33794"/>
                  </a:lnTo>
                  <a:lnTo>
                    <a:pt x="498576" y="33794"/>
                  </a:lnTo>
                  <a:lnTo>
                    <a:pt x="498576" y="0"/>
                  </a:lnTo>
                  <a:lnTo>
                    <a:pt x="629424" y="0"/>
                  </a:lnTo>
                  <a:lnTo>
                    <a:pt x="636053" y="1549"/>
                  </a:lnTo>
                  <a:lnTo>
                    <a:pt x="641834" y="5634"/>
                  </a:lnTo>
                  <a:lnTo>
                    <a:pt x="645921" y="11406"/>
                  </a:lnTo>
                  <a:lnTo>
                    <a:pt x="647471" y="18021"/>
                  </a:lnTo>
                  <a:lnTo>
                    <a:pt x="647471" y="270344"/>
                  </a:lnTo>
                  <a:lnTo>
                    <a:pt x="645921" y="277913"/>
                  </a:lnTo>
                  <a:lnTo>
                    <a:pt x="641834" y="283579"/>
                  </a:lnTo>
                  <a:lnTo>
                    <a:pt x="636053" y="287134"/>
                  </a:lnTo>
                  <a:lnTo>
                    <a:pt x="629424" y="288366"/>
                  </a:lnTo>
                  <a:close/>
                </a:path>
                <a:path w="3460750" h="1000760">
                  <a:moveTo>
                    <a:pt x="146634" y="639813"/>
                  </a:moveTo>
                  <a:lnTo>
                    <a:pt x="6769" y="639813"/>
                  </a:lnTo>
                  <a:lnTo>
                    <a:pt x="0" y="633056"/>
                  </a:lnTo>
                  <a:lnTo>
                    <a:pt x="0" y="360464"/>
                  </a:lnTo>
                  <a:lnTo>
                    <a:pt x="6769" y="353695"/>
                  </a:lnTo>
                  <a:lnTo>
                    <a:pt x="146634" y="353695"/>
                  </a:lnTo>
                  <a:lnTo>
                    <a:pt x="146634" y="387489"/>
                  </a:lnTo>
                  <a:lnTo>
                    <a:pt x="33832" y="387489"/>
                  </a:lnTo>
                  <a:lnTo>
                    <a:pt x="33832" y="606018"/>
                  </a:lnTo>
                  <a:lnTo>
                    <a:pt x="146634" y="606018"/>
                  </a:lnTo>
                  <a:lnTo>
                    <a:pt x="146634" y="639813"/>
                  </a:lnTo>
                  <a:close/>
                </a:path>
                <a:path w="3460750" h="1000760">
                  <a:moveTo>
                    <a:pt x="286512" y="639813"/>
                  </a:moveTo>
                  <a:lnTo>
                    <a:pt x="146634" y="639813"/>
                  </a:lnTo>
                  <a:lnTo>
                    <a:pt x="146634" y="606018"/>
                  </a:lnTo>
                  <a:lnTo>
                    <a:pt x="261696" y="606018"/>
                  </a:lnTo>
                  <a:lnTo>
                    <a:pt x="261696" y="387489"/>
                  </a:lnTo>
                  <a:lnTo>
                    <a:pt x="146634" y="387489"/>
                  </a:lnTo>
                  <a:lnTo>
                    <a:pt x="146634" y="353695"/>
                  </a:lnTo>
                  <a:lnTo>
                    <a:pt x="286512" y="353695"/>
                  </a:lnTo>
                  <a:lnTo>
                    <a:pt x="295541" y="360464"/>
                  </a:lnTo>
                  <a:lnTo>
                    <a:pt x="295541" y="633056"/>
                  </a:lnTo>
                  <a:lnTo>
                    <a:pt x="286512" y="639813"/>
                  </a:lnTo>
                  <a:close/>
                </a:path>
                <a:path w="3460750" h="1000760">
                  <a:moveTo>
                    <a:pt x="146634" y="288366"/>
                  </a:moveTo>
                  <a:lnTo>
                    <a:pt x="6769" y="288366"/>
                  </a:lnTo>
                  <a:lnTo>
                    <a:pt x="0" y="281609"/>
                  </a:lnTo>
                  <a:lnTo>
                    <a:pt x="0" y="9016"/>
                  </a:lnTo>
                  <a:lnTo>
                    <a:pt x="6769" y="0"/>
                  </a:lnTo>
                  <a:lnTo>
                    <a:pt x="146634" y="0"/>
                  </a:lnTo>
                  <a:lnTo>
                    <a:pt x="146634" y="33794"/>
                  </a:lnTo>
                  <a:lnTo>
                    <a:pt x="33832" y="33794"/>
                  </a:lnTo>
                  <a:lnTo>
                    <a:pt x="33832" y="254571"/>
                  </a:lnTo>
                  <a:lnTo>
                    <a:pt x="146634" y="254571"/>
                  </a:lnTo>
                  <a:lnTo>
                    <a:pt x="146634" y="288366"/>
                  </a:lnTo>
                  <a:close/>
                </a:path>
                <a:path w="3460750" h="1000760">
                  <a:moveTo>
                    <a:pt x="277482" y="288366"/>
                  </a:moveTo>
                  <a:lnTo>
                    <a:pt x="146634" y="288366"/>
                  </a:lnTo>
                  <a:lnTo>
                    <a:pt x="146634" y="254571"/>
                  </a:lnTo>
                  <a:lnTo>
                    <a:pt x="261696" y="254571"/>
                  </a:lnTo>
                  <a:lnTo>
                    <a:pt x="261696" y="33794"/>
                  </a:lnTo>
                  <a:lnTo>
                    <a:pt x="146634" y="33794"/>
                  </a:lnTo>
                  <a:lnTo>
                    <a:pt x="146634" y="0"/>
                  </a:lnTo>
                  <a:lnTo>
                    <a:pt x="277482" y="0"/>
                  </a:lnTo>
                  <a:lnTo>
                    <a:pt x="284113" y="1549"/>
                  </a:lnTo>
                  <a:lnTo>
                    <a:pt x="289898" y="5634"/>
                  </a:lnTo>
                  <a:lnTo>
                    <a:pt x="293989" y="11406"/>
                  </a:lnTo>
                  <a:lnTo>
                    <a:pt x="295541" y="18021"/>
                  </a:lnTo>
                  <a:lnTo>
                    <a:pt x="295541" y="270344"/>
                  </a:lnTo>
                  <a:lnTo>
                    <a:pt x="293989" y="277913"/>
                  </a:lnTo>
                  <a:lnTo>
                    <a:pt x="289898" y="283579"/>
                  </a:lnTo>
                  <a:lnTo>
                    <a:pt x="284113" y="287134"/>
                  </a:lnTo>
                  <a:lnTo>
                    <a:pt x="277482" y="28836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11A234D3-35EF-40C9-A056-908AC9054E25}"/>
                </a:ext>
              </a:extLst>
            </p:cNvPr>
            <p:cNvSpPr/>
            <p:nvPr/>
          </p:nvSpPr>
          <p:spPr>
            <a:xfrm>
              <a:off x="2387399" y="2992031"/>
              <a:ext cx="1213485" cy="469265"/>
            </a:xfrm>
            <a:custGeom>
              <a:avLst/>
              <a:gdLst/>
              <a:ahLst/>
              <a:cxnLst/>
              <a:rect l="l" t="t" r="r" b="b"/>
              <a:pathLst>
                <a:path w="1213485" h="469264">
                  <a:moveTo>
                    <a:pt x="1213459" y="468807"/>
                  </a:moveTo>
                  <a:lnTo>
                    <a:pt x="0" y="468807"/>
                  </a:lnTo>
                  <a:lnTo>
                    <a:pt x="264198" y="0"/>
                  </a:lnTo>
                  <a:lnTo>
                    <a:pt x="949248" y="0"/>
                  </a:lnTo>
                  <a:lnTo>
                    <a:pt x="1213459" y="4688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33" name="object 7">
              <a:extLst>
                <a:ext uri="{FF2B5EF4-FFF2-40B4-BE49-F238E27FC236}">
                  <a16:creationId xmlns:a16="http://schemas.microsoft.com/office/drawing/2014/main" id="{6CFD7374-F323-473D-84E9-675F962A37BC}"/>
                </a:ext>
              </a:extLst>
            </p:cNvPr>
            <p:cNvSpPr/>
            <p:nvPr/>
          </p:nvSpPr>
          <p:spPr>
            <a:xfrm>
              <a:off x="1536207" y="2777502"/>
              <a:ext cx="2914015" cy="311150"/>
            </a:xfrm>
            <a:custGeom>
              <a:avLst/>
              <a:gdLst/>
              <a:ahLst/>
              <a:cxnLst/>
              <a:rect l="l" t="t" r="r" b="b"/>
              <a:pathLst>
                <a:path w="2914015" h="311150">
                  <a:moveTo>
                    <a:pt x="0" y="0"/>
                  </a:moveTo>
                  <a:lnTo>
                    <a:pt x="2913888" y="0"/>
                  </a:lnTo>
                  <a:lnTo>
                    <a:pt x="2913888" y="310896"/>
                  </a:lnTo>
                  <a:lnTo>
                    <a:pt x="0" y="310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34" name="object 8">
              <a:extLst>
                <a:ext uri="{FF2B5EF4-FFF2-40B4-BE49-F238E27FC236}">
                  <a16:creationId xmlns:a16="http://schemas.microsoft.com/office/drawing/2014/main" id="{EC8100F2-FE35-4E99-A17B-3CDFABE2A586}"/>
                </a:ext>
              </a:extLst>
            </p:cNvPr>
            <p:cNvSpPr/>
            <p:nvPr/>
          </p:nvSpPr>
          <p:spPr>
            <a:xfrm>
              <a:off x="1695033" y="2134813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35" name="object 9">
              <a:extLst>
                <a:ext uri="{FF2B5EF4-FFF2-40B4-BE49-F238E27FC236}">
                  <a16:creationId xmlns:a16="http://schemas.microsoft.com/office/drawing/2014/main" id="{4C03E38B-5C17-4392-9AD1-C10A020318CF}"/>
                </a:ext>
              </a:extLst>
            </p:cNvPr>
            <p:cNvSpPr/>
            <p:nvPr/>
          </p:nvSpPr>
          <p:spPr>
            <a:xfrm>
              <a:off x="1695033" y="2216258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6DF33818-A639-4AC0-8576-3B0F0EA1F99A}"/>
                </a:ext>
              </a:extLst>
            </p:cNvPr>
            <p:cNvSpPr/>
            <p:nvPr/>
          </p:nvSpPr>
          <p:spPr>
            <a:xfrm>
              <a:off x="1695033" y="2297690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CFB38543-6A6B-4087-A7AA-B2B60867228A}"/>
                </a:ext>
              </a:extLst>
            </p:cNvPr>
            <p:cNvSpPr/>
            <p:nvPr/>
          </p:nvSpPr>
          <p:spPr>
            <a:xfrm>
              <a:off x="1695033" y="2379135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38" name="object 12">
              <a:extLst>
                <a:ext uri="{FF2B5EF4-FFF2-40B4-BE49-F238E27FC236}">
                  <a16:creationId xmlns:a16="http://schemas.microsoft.com/office/drawing/2014/main" id="{81F5C085-E66A-4EE0-9E43-34150C80829B}"/>
                </a:ext>
              </a:extLst>
            </p:cNvPr>
            <p:cNvSpPr/>
            <p:nvPr/>
          </p:nvSpPr>
          <p:spPr>
            <a:xfrm>
              <a:off x="1695033" y="2459526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39" name="object 13">
              <a:extLst>
                <a:ext uri="{FF2B5EF4-FFF2-40B4-BE49-F238E27FC236}">
                  <a16:creationId xmlns:a16="http://schemas.microsoft.com/office/drawing/2014/main" id="{628E7A39-4874-4950-B947-EE8200B4B2FA}"/>
                </a:ext>
              </a:extLst>
            </p:cNvPr>
            <p:cNvSpPr/>
            <p:nvPr/>
          </p:nvSpPr>
          <p:spPr>
            <a:xfrm>
              <a:off x="1695033" y="2540972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40" name="object 14">
              <a:extLst>
                <a:ext uri="{FF2B5EF4-FFF2-40B4-BE49-F238E27FC236}">
                  <a16:creationId xmlns:a16="http://schemas.microsoft.com/office/drawing/2014/main" id="{A8D2F511-9BF7-4561-9EDA-730D0E6AE541}"/>
                </a:ext>
              </a:extLst>
            </p:cNvPr>
            <p:cNvSpPr/>
            <p:nvPr/>
          </p:nvSpPr>
          <p:spPr>
            <a:xfrm>
              <a:off x="1695033" y="2622417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41" name="object 15">
              <a:extLst>
                <a:ext uri="{FF2B5EF4-FFF2-40B4-BE49-F238E27FC236}">
                  <a16:creationId xmlns:a16="http://schemas.microsoft.com/office/drawing/2014/main" id="{6CFDDE09-B30C-46CA-BF6C-9A5F24A8A523}"/>
                </a:ext>
              </a:extLst>
            </p:cNvPr>
            <p:cNvSpPr/>
            <p:nvPr/>
          </p:nvSpPr>
          <p:spPr>
            <a:xfrm>
              <a:off x="1695033" y="1648250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42" name="object 16">
              <a:extLst>
                <a:ext uri="{FF2B5EF4-FFF2-40B4-BE49-F238E27FC236}">
                  <a16:creationId xmlns:a16="http://schemas.microsoft.com/office/drawing/2014/main" id="{00A06502-5889-4201-8ECD-2D1C2CE91541}"/>
                </a:ext>
              </a:extLst>
            </p:cNvPr>
            <p:cNvSpPr/>
            <p:nvPr/>
          </p:nvSpPr>
          <p:spPr>
            <a:xfrm>
              <a:off x="1695033" y="1729695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43" name="object 17">
              <a:extLst>
                <a:ext uri="{FF2B5EF4-FFF2-40B4-BE49-F238E27FC236}">
                  <a16:creationId xmlns:a16="http://schemas.microsoft.com/office/drawing/2014/main" id="{644D8A33-8BE8-410E-B437-E88082E22D02}"/>
                </a:ext>
              </a:extLst>
            </p:cNvPr>
            <p:cNvSpPr/>
            <p:nvPr/>
          </p:nvSpPr>
          <p:spPr>
            <a:xfrm>
              <a:off x="1695033" y="1810086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44" name="object 18">
              <a:extLst>
                <a:ext uri="{FF2B5EF4-FFF2-40B4-BE49-F238E27FC236}">
                  <a16:creationId xmlns:a16="http://schemas.microsoft.com/office/drawing/2014/main" id="{4F80CA73-2AB3-4268-B6BE-1BAD505A34D1}"/>
                </a:ext>
              </a:extLst>
            </p:cNvPr>
            <p:cNvSpPr/>
            <p:nvPr/>
          </p:nvSpPr>
          <p:spPr>
            <a:xfrm>
              <a:off x="1695033" y="1891532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45" name="object 19">
              <a:extLst>
                <a:ext uri="{FF2B5EF4-FFF2-40B4-BE49-F238E27FC236}">
                  <a16:creationId xmlns:a16="http://schemas.microsoft.com/office/drawing/2014/main" id="{EBE7A681-5DBF-465B-A001-6FDE12B1D04A}"/>
                </a:ext>
              </a:extLst>
            </p:cNvPr>
            <p:cNvSpPr/>
            <p:nvPr/>
          </p:nvSpPr>
          <p:spPr>
            <a:xfrm>
              <a:off x="1695033" y="1972977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46" name="object 20">
              <a:extLst>
                <a:ext uri="{FF2B5EF4-FFF2-40B4-BE49-F238E27FC236}">
                  <a16:creationId xmlns:a16="http://schemas.microsoft.com/office/drawing/2014/main" id="{132F278D-6E11-44A3-BEAC-B639E6C302F7}"/>
                </a:ext>
              </a:extLst>
            </p:cNvPr>
            <p:cNvSpPr/>
            <p:nvPr/>
          </p:nvSpPr>
          <p:spPr>
            <a:xfrm>
              <a:off x="1695033" y="2054409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>
                  <a:moveTo>
                    <a:pt x="0" y="0"/>
                  </a:moveTo>
                  <a:lnTo>
                    <a:pt x="2504185" y="0"/>
                  </a:lnTo>
                </a:path>
              </a:pathLst>
            </a:custGeom>
            <a:ln w="26987">
              <a:solidFill>
                <a:srgbClr val="BAD1D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47" name="object 21">
              <a:extLst>
                <a:ext uri="{FF2B5EF4-FFF2-40B4-BE49-F238E27FC236}">
                  <a16:creationId xmlns:a16="http://schemas.microsoft.com/office/drawing/2014/main" id="{8F80FF0B-E3D0-4042-A462-6EF64D21037B}"/>
                </a:ext>
              </a:extLst>
            </p:cNvPr>
            <p:cNvSpPr/>
            <p:nvPr/>
          </p:nvSpPr>
          <p:spPr>
            <a:xfrm>
              <a:off x="1767854" y="5106175"/>
              <a:ext cx="448309" cy="268605"/>
            </a:xfrm>
            <a:custGeom>
              <a:avLst/>
              <a:gdLst/>
              <a:ahLst/>
              <a:cxnLst/>
              <a:rect l="l" t="t" r="r" b="b"/>
              <a:pathLst>
                <a:path w="448310" h="268604">
                  <a:moveTo>
                    <a:pt x="0" y="268224"/>
                  </a:moveTo>
                  <a:lnTo>
                    <a:pt x="448056" y="268224"/>
                  </a:lnTo>
                  <a:lnTo>
                    <a:pt x="448056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solidFill>
              <a:srgbClr val="FDCD8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48" name="object 22">
              <a:extLst>
                <a:ext uri="{FF2B5EF4-FFF2-40B4-BE49-F238E27FC236}">
                  <a16:creationId xmlns:a16="http://schemas.microsoft.com/office/drawing/2014/main" id="{B8CDBB42-E729-4788-9ADA-527ACE8C7ED5}"/>
                </a:ext>
              </a:extLst>
            </p:cNvPr>
            <p:cNvSpPr/>
            <p:nvPr/>
          </p:nvSpPr>
          <p:spPr>
            <a:xfrm>
              <a:off x="1499675" y="3942381"/>
              <a:ext cx="1075690" cy="1342390"/>
            </a:xfrm>
            <a:custGeom>
              <a:avLst/>
              <a:gdLst/>
              <a:ahLst/>
              <a:cxnLst/>
              <a:rect l="l" t="t" r="r" b="b"/>
              <a:pathLst>
                <a:path w="1075689" h="1342389">
                  <a:moveTo>
                    <a:pt x="575626" y="598211"/>
                  </a:moveTo>
                  <a:lnTo>
                    <a:pt x="400221" y="598211"/>
                  </a:lnTo>
                  <a:lnTo>
                    <a:pt x="404742" y="595963"/>
                  </a:lnTo>
                  <a:lnTo>
                    <a:pt x="416020" y="595963"/>
                  </a:lnTo>
                  <a:lnTo>
                    <a:pt x="406990" y="77549"/>
                  </a:lnTo>
                  <a:lnTo>
                    <a:pt x="414916" y="39333"/>
                  </a:lnTo>
                  <a:lnTo>
                    <a:pt x="436935" y="13616"/>
                  </a:lnTo>
                  <a:lnTo>
                    <a:pt x="467521" y="479"/>
                  </a:lnTo>
                  <a:lnTo>
                    <a:pt x="501147" y="0"/>
                  </a:lnTo>
                  <a:lnTo>
                    <a:pt x="532285" y="12256"/>
                  </a:lnTo>
                  <a:lnTo>
                    <a:pt x="555409" y="37326"/>
                  </a:lnTo>
                  <a:lnTo>
                    <a:pt x="564991" y="75289"/>
                  </a:lnTo>
                  <a:lnTo>
                    <a:pt x="575626" y="598211"/>
                  </a:lnTo>
                  <a:close/>
                </a:path>
                <a:path w="1075689" h="1342389">
                  <a:moveTo>
                    <a:pt x="754502" y="641048"/>
                  </a:moveTo>
                  <a:lnTo>
                    <a:pt x="596588" y="641048"/>
                  </a:lnTo>
                  <a:lnTo>
                    <a:pt x="639476" y="106848"/>
                  </a:lnTo>
                  <a:lnTo>
                    <a:pt x="651420" y="69273"/>
                  </a:lnTo>
                  <a:lnTo>
                    <a:pt x="675878" y="45262"/>
                  </a:lnTo>
                  <a:lnTo>
                    <a:pt x="707402" y="34577"/>
                  </a:lnTo>
                  <a:lnTo>
                    <a:pt x="740546" y="36983"/>
                  </a:lnTo>
                  <a:lnTo>
                    <a:pt x="769859" y="52242"/>
                  </a:lnTo>
                  <a:lnTo>
                    <a:pt x="789894" y="80118"/>
                  </a:lnTo>
                  <a:lnTo>
                    <a:pt x="795204" y="120374"/>
                  </a:lnTo>
                  <a:lnTo>
                    <a:pt x="754502" y="641048"/>
                  </a:lnTo>
                  <a:close/>
                </a:path>
                <a:path w="1075689" h="1342389">
                  <a:moveTo>
                    <a:pt x="752212" y="670347"/>
                  </a:moveTo>
                  <a:lnTo>
                    <a:pt x="226434" y="670347"/>
                  </a:lnTo>
                  <a:lnTo>
                    <a:pt x="230943" y="663578"/>
                  </a:lnTo>
                  <a:lnTo>
                    <a:pt x="237712" y="659070"/>
                  </a:lnTo>
                  <a:lnTo>
                    <a:pt x="242233" y="654561"/>
                  </a:lnTo>
                  <a:lnTo>
                    <a:pt x="194824" y="167707"/>
                  </a:lnTo>
                  <a:lnTo>
                    <a:pt x="200144" y="126129"/>
                  </a:lnTo>
                  <a:lnTo>
                    <a:pt x="220229" y="97838"/>
                  </a:lnTo>
                  <a:lnTo>
                    <a:pt x="249670" y="82598"/>
                  </a:lnTo>
                  <a:lnTo>
                    <a:pt x="283059" y="80171"/>
                  </a:lnTo>
                  <a:lnTo>
                    <a:pt x="314986" y="90322"/>
                  </a:lnTo>
                  <a:lnTo>
                    <a:pt x="340044" y="112815"/>
                  </a:lnTo>
                  <a:lnTo>
                    <a:pt x="352825" y="147412"/>
                  </a:lnTo>
                  <a:lnTo>
                    <a:pt x="400221" y="598211"/>
                  </a:lnTo>
                  <a:lnTo>
                    <a:pt x="575626" y="598211"/>
                  </a:lnTo>
                  <a:lnTo>
                    <a:pt x="576268" y="629771"/>
                  </a:lnTo>
                  <a:lnTo>
                    <a:pt x="583050" y="634279"/>
                  </a:lnTo>
                  <a:lnTo>
                    <a:pt x="589819" y="636540"/>
                  </a:lnTo>
                  <a:lnTo>
                    <a:pt x="596588" y="641048"/>
                  </a:lnTo>
                  <a:lnTo>
                    <a:pt x="754502" y="641048"/>
                  </a:lnTo>
                  <a:lnTo>
                    <a:pt x="752212" y="670347"/>
                  </a:lnTo>
                  <a:close/>
                </a:path>
                <a:path w="1075689" h="1342389">
                  <a:moveTo>
                    <a:pt x="506304" y="1342038"/>
                  </a:moveTo>
                  <a:lnTo>
                    <a:pt x="461298" y="1341347"/>
                  </a:lnTo>
                  <a:lnTo>
                    <a:pt x="418590" y="1336731"/>
                  </a:lnTo>
                  <a:lnTo>
                    <a:pt x="378256" y="1328173"/>
                  </a:lnTo>
                  <a:lnTo>
                    <a:pt x="340373" y="1315656"/>
                  </a:lnTo>
                  <a:lnTo>
                    <a:pt x="305015" y="1299164"/>
                  </a:lnTo>
                  <a:lnTo>
                    <a:pt x="272260" y="1278680"/>
                  </a:lnTo>
                  <a:lnTo>
                    <a:pt x="242183" y="1254188"/>
                  </a:lnTo>
                  <a:lnTo>
                    <a:pt x="214860" y="1225671"/>
                  </a:lnTo>
                  <a:lnTo>
                    <a:pt x="190367" y="1193113"/>
                  </a:lnTo>
                  <a:lnTo>
                    <a:pt x="168781" y="1156497"/>
                  </a:lnTo>
                  <a:lnTo>
                    <a:pt x="150177" y="1115806"/>
                  </a:lnTo>
                  <a:lnTo>
                    <a:pt x="134631" y="1071025"/>
                  </a:lnTo>
                  <a:lnTo>
                    <a:pt x="122219" y="1022137"/>
                  </a:lnTo>
                  <a:lnTo>
                    <a:pt x="113019" y="969124"/>
                  </a:lnTo>
                  <a:lnTo>
                    <a:pt x="107104" y="911972"/>
                  </a:lnTo>
                  <a:lnTo>
                    <a:pt x="104552" y="850662"/>
                  </a:lnTo>
                  <a:lnTo>
                    <a:pt x="717" y="336756"/>
                  </a:lnTo>
                  <a:lnTo>
                    <a:pt x="12322" y="270049"/>
                  </a:lnTo>
                  <a:lnTo>
                    <a:pt x="61379" y="239268"/>
                  </a:lnTo>
                  <a:lnTo>
                    <a:pt x="90760" y="239066"/>
                  </a:lnTo>
                  <a:lnTo>
                    <a:pt x="118475" y="249906"/>
                  </a:lnTo>
                  <a:lnTo>
                    <a:pt x="140846" y="272474"/>
                  </a:lnTo>
                  <a:lnTo>
                    <a:pt x="154197" y="307458"/>
                  </a:lnTo>
                  <a:lnTo>
                    <a:pt x="226434" y="670347"/>
                  </a:lnTo>
                  <a:lnTo>
                    <a:pt x="752212" y="670347"/>
                  </a:lnTo>
                  <a:lnTo>
                    <a:pt x="747807" y="726697"/>
                  </a:lnTo>
                  <a:lnTo>
                    <a:pt x="746508" y="769343"/>
                  </a:lnTo>
                  <a:lnTo>
                    <a:pt x="745840" y="816007"/>
                  </a:lnTo>
                  <a:lnTo>
                    <a:pt x="745559" y="920537"/>
                  </a:lnTo>
                  <a:lnTo>
                    <a:pt x="960440" y="920537"/>
                  </a:lnTo>
                  <a:lnTo>
                    <a:pt x="790695" y="1224829"/>
                  </a:lnTo>
                  <a:lnTo>
                    <a:pt x="737472" y="1281183"/>
                  </a:lnTo>
                  <a:lnTo>
                    <a:pt x="699371" y="1302421"/>
                  </a:lnTo>
                  <a:lnTo>
                    <a:pt x="655664" y="1319086"/>
                  </a:lnTo>
                  <a:lnTo>
                    <a:pt x="607890" y="1331217"/>
                  </a:lnTo>
                  <a:lnTo>
                    <a:pt x="557590" y="1338855"/>
                  </a:lnTo>
                  <a:lnTo>
                    <a:pt x="506304" y="1342038"/>
                  </a:lnTo>
                  <a:close/>
                </a:path>
                <a:path w="1075689" h="1342389">
                  <a:moveTo>
                    <a:pt x="960440" y="920537"/>
                  </a:moveTo>
                  <a:lnTo>
                    <a:pt x="745559" y="920537"/>
                  </a:lnTo>
                  <a:lnTo>
                    <a:pt x="919346" y="656822"/>
                  </a:lnTo>
                  <a:lnTo>
                    <a:pt x="949740" y="625457"/>
                  </a:lnTo>
                  <a:lnTo>
                    <a:pt x="983963" y="614002"/>
                  </a:lnTo>
                  <a:lnTo>
                    <a:pt x="1017832" y="618910"/>
                  </a:lnTo>
                  <a:lnTo>
                    <a:pt x="1047161" y="636632"/>
                  </a:lnTo>
                  <a:lnTo>
                    <a:pt x="1067764" y="663621"/>
                  </a:lnTo>
                  <a:lnTo>
                    <a:pt x="1075458" y="696328"/>
                  </a:lnTo>
                  <a:lnTo>
                    <a:pt x="1066057" y="731206"/>
                  </a:lnTo>
                  <a:lnTo>
                    <a:pt x="960440" y="920537"/>
                  </a:lnTo>
                  <a:close/>
                </a:path>
              </a:pathLst>
            </a:custGeom>
            <a:solidFill>
              <a:srgbClr val="FDCD8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49" name="object 23">
              <a:extLst>
                <a:ext uri="{FF2B5EF4-FFF2-40B4-BE49-F238E27FC236}">
                  <a16:creationId xmlns:a16="http://schemas.microsoft.com/office/drawing/2014/main" id="{2B5828B6-8044-4A7E-887B-41B96993D1F1}"/>
                </a:ext>
              </a:extLst>
            </p:cNvPr>
            <p:cNvSpPr/>
            <p:nvPr/>
          </p:nvSpPr>
          <p:spPr>
            <a:xfrm>
              <a:off x="1661174" y="5545087"/>
              <a:ext cx="661670" cy="384175"/>
            </a:xfrm>
            <a:custGeom>
              <a:avLst/>
              <a:gdLst/>
              <a:ahLst/>
              <a:cxnLst/>
              <a:rect l="l" t="t" r="r" b="b"/>
              <a:pathLst>
                <a:path w="661669" h="384175">
                  <a:moveTo>
                    <a:pt x="0" y="0"/>
                  </a:moveTo>
                  <a:lnTo>
                    <a:pt x="661415" y="0"/>
                  </a:lnTo>
                  <a:lnTo>
                    <a:pt x="661415" y="384048"/>
                  </a:lnTo>
                  <a:lnTo>
                    <a:pt x="0" y="384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50" name="object 24">
              <a:extLst>
                <a:ext uri="{FF2B5EF4-FFF2-40B4-BE49-F238E27FC236}">
                  <a16:creationId xmlns:a16="http://schemas.microsoft.com/office/drawing/2014/main" id="{B2B562A5-F7D5-4152-8274-51C25A39B858}"/>
                </a:ext>
              </a:extLst>
            </p:cNvPr>
            <p:cNvSpPr/>
            <p:nvPr/>
          </p:nvSpPr>
          <p:spPr>
            <a:xfrm>
              <a:off x="1510091" y="4190844"/>
              <a:ext cx="135255" cy="111125"/>
            </a:xfrm>
            <a:custGeom>
              <a:avLst/>
              <a:gdLst/>
              <a:ahLst/>
              <a:cxnLst/>
              <a:rect l="l" t="t" r="r" b="b"/>
              <a:pathLst>
                <a:path w="135255" h="111125">
                  <a:moveTo>
                    <a:pt x="51312" y="110505"/>
                  </a:moveTo>
                  <a:lnTo>
                    <a:pt x="3916" y="99228"/>
                  </a:lnTo>
                  <a:lnTo>
                    <a:pt x="0" y="60998"/>
                  </a:lnTo>
                  <a:lnTo>
                    <a:pt x="5327" y="38622"/>
                  </a:lnTo>
                  <a:lnTo>
                    <a:pt x="17848" y="20053"/>
                  </a:lnTo>
                  <a:lnTo>
                    <a:pt x="37774" y="6772"/>
                  </a:lnTo>
                  <a:lnTo>
                    <a:pt x="52017" y="1693"/>
                  </a:lnTo>
                  <a:lnTo>
                    <a:pt x="67111" y="0"/>
                  </a:lnTo>
                  <a:lnTo>
                    <a:pt x="82204" y="1693"/>
                  </a:lnTo>
                  <a:lnTo>
                    <a:pt x="121562" y="29606"/>
                  </a:lnTo>
                  <a:lnTo>
                    <a:pt x="134827" y="60899"/>
                  </a:lnTo>
                  <a:lnTo>
                    <a:pt x="134827" y="72164"/>
                  </a:lnTo>
                  <a:lnTo>
                    <a:pt x="118921" y="87670"/>
                  </a:lnTo>
                  <a:lnTo>
                    <a:pt x="98994" y="99793"/>
                  </a:lnTo>
                  <a:lnTo>
                    <a:pt x="76106" y="107686"/>
                  </a:lnTo>
                  <a:lnTo>
                    <a:pt x="51312" y="110505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51" name="object 25">
              <a:extLst>
                <a:ext uri="{FF2B5EF4-FFF2-40B4-BE49-F238E27FC236}">
                  <a16:creationId xmlns:a16="http://schemas.microsoft.com/office/drawing/2014/main" id="{74D84903-5DA9-43AA-9822-07C9878F80AB}"/>
                </a:ext>
              </a:extLst>
            </p:cNvPr>
            <p:cNvSpPr/>
            <p:nvPr/>
          </p:nvSpPr>
          <p:spPr>
            <a:xfrm>
              <a:off x="1705650" y="4032377"/>
              <a:ext cx="137795" cy="125095"/>
            </a:xfrm>
            <a:custGeom>
              <a:avLst/>
              <a:gdLst/>
              <a:ahLst/>
              <a:cxnLst/>
              <a:rect l="l" t="t" r="r" b="b"/>
              <a:pathLst>
                <a:path w="137794" h="125095">
                  <a:moveTo>
                    <a:pt x="58686" y="124891"/>
                  </a:moveTo>
                  <a:lnTo>
                    <a:pt x="16781" y="115370"/>
                  </a:lnTo>
                  <a:lnTo>
                    <a:pt x="0" y="75260"/>
                  </a:lnTo>
                  <a:lnTo>
                    <a:pt x="456" y="55517"/>
                  </a:lnTo>
                  <a:lnTo>
                    <a:pt x="29337" y="9829"/>
                  </a:lnTo>
                  <a:lnTo>
                    <a:pt x="66791" y="0"/>
                  </a:lnTo>
                  <a:lnTo>
                    <a:pt x="78993" y="812"/>
                  </a:lnTo>
                  <a:lnTo>
                    <a:pt x="116060" y="19486"/>
                  </a:lnTo>
                  <a:lnTo>
                    <a:pt x="135420" y="59461"/>
                  </a:lnTo>
                  <a:lnTo>
                    <a:pt x="137680" y="91046"/>
                  </a:lnTo>
                  <a:lnTo>
                    <a:pt x="121208" y="104901"/>
                  </a:lnTo>
                  <a:lnTo>
                    <a:pt x="102412" y="115584"/>
                  </a:lnTo>
                  <a:lnTo>
                    <a:pt x="81502" y="122459"/>
                  </a:lnTo>
                  <a:lnTo>
                    <a:pt x="58686" y="124891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52" name="object 26">
              <a:extLst>
                <a:ext uri="{FF2B5EF4-FFF2-40B4-BE49-F238E27FC236}">
                  <a16:creationId xmlns:a16="http://schemas.microsoft.com/office/drawing/2014/main" id="{E15014DF-6E67-46A4-B9FF-0A4CB2FE64F0}"/>
                </a:ext>
              </a:extLst>
            </p:cNvPr>
            <p:cNvSpPr/>
            <p:nvPr/>
          </p:nvSpPr>
          <p:spPr>
            <a:xfrm>
              <a:off x="1917638" y="3951151"/>
              <a:ext cx="135890" cy="125095"/>
            </a:xfrm>
            <a:custGeom>
              <a:avLst/>
              <a:gdLst/>
              <a:ahLst/>
              <a:cxnLst/>
              <a:rect l="l" t="t" r="r" b="b"/>
              <a:pathLst>
                <a:path w="135889" h="125095">
                  <a:moveTo>
                    <a:pt x="67792" y="124672"/>
                  </a:moveTo>
                  <a:lnTo>
                    <a:pt x="49257" y="123023"/>
                  </a:lnTo>
                  <a:lnTo>
                    <a:pt x="31357" y="118216"/>
                  </a:lnTo>
                  <a:lnTo>
                    <a:pt x="14727" y="110458"/>
                  </a:lnTo>
                  <a:lnTo>
                    <a:pt x="0" y="99958"/>
                  </a:lnTo>
                  <a:lnTo>
                    <a:pt x="0" y="68513"/>
                  </a:lnTo>
                  <a:lnTo>
                    <a:pt x="9101" y="30908"/>
                  </a:lnTo>
                  <a:lnTo>
                    <a:pt x="33644" y="8028"/>
                  </a:lnTo>
                  <a:lnTo>
                    <a:pt x="66097" y="0"/>
                  </a:lnTo>
                  <a:lnTo>
                    <a:pt x="98926" y="6946"/>
                  </a:lnTo>
                  <a:lnTo>
                    <a:pt x="124599" y="28993"/>
                  </a:lnTo>
                  <a:lnTo>
                    <a:pt x="135585" y="66265"/>
                  </a:lnTo>
                  <a:lnTo>
                    <a:pt x="135585" y="99958"/>
                  </a:lnTo>
                  <a:lnTo>
                    <a:pt x="120863" y="110458"/>
                  </a:lnTo>
                  <a:lnTo>
                    <a:pt x="104232" y="118216"/>
                  </a:lnTo>
                  <a:lnTo>
                    <a:pt x="86329" y="123023"/>
                  </a:lnTo>
                  <a:lnTo>
                    <a:pt x="67792" y="124672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53" name="object 27">
              <a:extLst>
                <a:ext uri="{FF2B5EF4-FFF2-40B4-BE49-F238E27FC236}">
                  <a16:creationId xmlns:a16="http://schemas.microsoft.com/office/drawing/2014/main" id="{14FB59B2-0DCE-4DA4-A67A-EEB051F76893}"/>
                </a:ext>
              </a:extLst>
            </p:cNvPr>
            <p:cNvSpPr/>
            <p:nvPr/>
          </p:nvSpPr>
          <p:spPr>
            <a:xfrm>
              <a:off x="2148258" y="3988117"/>
              <a:ext cx="138430" cy="132715"/>
            </a:xfrm>
            <a:custGeom>
              <a:avLst/>
              <a:gdLst/>
              <a:ahLst/>
              <a:cxnLst/>
              <a:rect l="l" t="t" r="r" b="b"/>
              <a:pathLst>
                <a:path w="138430" h="132714">
                  <a:moveTo>
                    <a:pt x="81343" y="132600"/>
                  </a:moveTo>
                  <a:lnTo>
                    <a:pt x="58146" y="130144"/>
                  </a:lnTo>
                  <a:lnTo>
                    <a:pt x="36433" y="123053"/>
                  </a:lnTo>
                  <a:lnTo>
                    <a:pt x="16839" y="111748"/>
                  </a:lnTo>
                  <a:lnTo>
                    <a:pt x="0" y="96647"/>
                  </a:lnTo>
                  <a:lnTo>
                    <a:pt x="2260" y="60680"/>
                  </a:lnTo>
                  <a:lnTo>
                    <a:pt x="8404" y="35082"/>
                  </a:lnTo>
                  <a:lnTo>
                    <a:pt x="22598" y="16014"/>
                  </a:lnTo>
                  <a:lnTo>
                    <a:pt x="43571" y="4109"/>
                  </a:lnTo>
                  <a:lnTo>
                    <a:pt x="70053" y="0"/>
                  </a:lnTo>
                  <a:lnTo>
                    <a:pt x="79865" y="456"/>
                  </a:lnTo>
                  <a:lnTo>
                    <a:pt x="122592" y="21038"/>
                  </a:lnTo>
                  <a:lnTo>
                    <a:pt x="137845" y="71920"/>
                  </a:lnTo>
                  <a:lnTo>
                    <a:pt x="133324" y="121373"/>
                  </a:lnTo>
                  <a:lnTo>
                    <a:pt x="121069" y="125967"/>
                  </a:lnTo>
                  <a:lnTo>
                    <a:pt x="108181" y="129511"/>
                  </a:lnTo>
                  <a:lnTo>
                    <a:pt x="94869" y="131793"/>
                  </a:lnTo>
                  <a:lnTo>
                    <a:pt x="81343" y="132600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56" name="object 28">
              <a:extLst>
                <a:ext uri="{FF2B5EF4-FFF2-40B4-BE49-F238E27FC236}">
                  <a16:creationId xmlns:a16="http://schemas.microsoft.com/office/drawing/2014/main" id="{CB75A043-5EDC-499D-8756-E277180ECB8E}"/>
                </a:ext>
              </a:extLst>
            </p:cNvPr>
            <p:cNvSpPr/>
            <p:nvPr/>
          </p:nvSpPr>
          <p:spPr>
            <a:xfrm>
              <a:off x="2473022" y="4579086"/>
              <a:ext cx="90805" cy="175895"/>
            </a:xfrm>
            <a:custGeom>
              <a:avLst/>
              <a:gdLst/>
              <a:ahLst/>
              <a:cxnLst/>
              <a:rect l="l" t="t" r="r" b="b"/>
              <a:pathLst>
                <a:path w="90805" h="175895">
                  <a:moveTo>
                    <a:pt x="36271" y="175412"/>
                  </a:moveTo>
                  <a:lnTo>
                    <a:pt x="21040" y="158656"/>
                  </a:lnTo>
                  <a:lnTo>
                    <a:pt x="9634" y="139155"/>
                  </a:lnTo>
                  <a:lnTo>
                    <a:pt x="2479" y="117542"/>
                  </a:lnTo>
                  <a:lnTo>
                    <a:pt x="0" y="94449"/>
                  </a:lnTo>
                  <a:lnTo>
                    <a:pt x="4073" y="65463"/>
                  </a:lnTo>
                  <a:lnTo>
                    <a:pt x="15586" y="39638"/>
                  </a:lnTo>
                  <a:lnTo>
                    <a:pt x="33475" y="17606"/>
                  </a:lnTo>
                  <a:lnTo>
                    <a:pt x="56680" y="0"/>
                  </a:lnTo>
                  <a:lnTo>
                    <a:pt x="66420" y="7910"/>
                  </a:lnTo>
                  <a:lnTo>
                    <a:pt x="75096" y="17714"/>
                  </a:lnTo>
                  <a:lnTo>
                    <a:pt x="82499" y="28783"/>
                  </a:lnTo>
                  <a:lnTo>
                    <a:pt x="88417" y="40487"/>
                  </a:lnTo>
                  <a:lnTo>
                    <a:pt x="90541" y="52642"/>
                  </a:lnTo>
                  <a:lnTo>
                    <a:pt x="90114" y="65220"/>
                  </a:lnTo>
                  <a:lnTo>
                    <a:pt x="87136" y="77799"/>
                  </a:lnTo>
                  <a:lnTo>
                    <a:pt x="81610" y="89954"/>
                  </a:lnTo>
                  <a:lnTo>
                    <a:pt x="36271" y="175412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57" name="object 29">
              <a:extLst>
                <a:ext uri="{FF2B5EF4-FFF2-40B4-BE49-F238E27FC236}">
                  <a16:creationId xmlns:a16="http://schemas.microsoft.com/office/drawing/2014/main" id="{EB376FB2-9A73-4097-BD1D-3478E244C55C}"/>
                </a:ext>
              </a:extLst>
            </p:cNvPr>
            <p:cNvSpPr/>
            <p:nvPr/>
          </p:nvSpPr>
          <p:spPr>
            <a:xfrm>
              <a:off x="1568680" y="4306200"/>
              <a:ext cx="908685" cy="584200"/>
            </a:xfrm>
            <a:custGeom>
              <a:avLst/>
              <a:gdLst/>
              <a:ahLst/>
              <a:cxnLst/>
              <a:rect l="l" t="t" r="r" b="b"/>
              <a:pathLst>
                <a:path w="908685" h="584200">
                  <a:moveTo>
                    <a:pt x="574878" y="60885"/>
                  </a:moveTo>
                  <a:lnTo>
                    <a:pt x="597311" y="44819"/>
                  </a:lnTo>
                  <a:lnTo>
                    <a:pt x="624185" y="40589"/>
                  </a:lnTo>
                  <a:lnTo>
                    <a:pt x="650641" y="48196"/>
                  </a:lnTo>
                  <a:lnTo>
                    <a:pt x="656168" y="53271"/>
                  </a:lnTo>
                  <a:lnTo>
                    <a:pt x="624185" y="53271"/>
                  </a:lnTo>
                  <a:lnTo>
                    <a:pt x="597311" y="54011"/>
                  </a:lnTo>
                  <a:lnTo>
                    <a:pt x="574878" y="60885"/>
                  </a:lnTo>
                  <a:close/>
                </a:path>
                <a:path w="908685" h="584200">
                  <a:moveTo>
                    <a:pt x="671817" y="67641"/>
                  </a:moveTo>
                  <a:lnTo>
                    <a:pt x="650641" y="58027"/>
                  </a:lnTo>
                  <a:lnTo>
                    <a:pt x="624185" y="53271"/>
                  </a:lnTo>
                  <a:lnTo>
                    <a:pt x="656168" y="53271"/>
                  </a:lnTo>
                  <a:lnTo>
                    <a:pt x="671817" y="67641"/>
                  </a:lnTo>
                  <a:close/>
                </a:path>
                <a:path w="908685" h="584200">
                  <a:moveTo>
                    <a:pt x="0" y="178144"/>
                  </a:moveTo>
                  <a:lnTo>
                    <a:pt x="8771" y="164614"/>
                  </a:lnTo>
                  <a:lnTo>
                    <a:pt x="21135" y="154465"/>
                  </a:lnTo>
                  <a:lnTo>
                    <a:pt x="36458" y="147697"/>
                  </a:lnTo>
                  <a:lnTo>
                    <a:pt x="54101" y="144311"/>
                  </a:lnTo>
                  <a:lnTo>
                    <a:pt x="54101" y="153341"/>
                  </a:lnTo>
                  <a:lnTo>
                    <a:pt x="37724" y="157532"/>
                  </a:lnTo>
                  <a:lnTo>
                    <a:pt x="22826" y="163204"/>
                  </a:lnTo>
                  <a:lnTo>
                    <a:pt x="10041" y="170145"/>
                  </a:lnTo>
                  <a:lnTo>
                    <a:pt x="0" y="178144"/>
                  </a:lnTo>
                  <a:close/>
                </a:path>
                <a:path w="908685" h="584200">
                  <a:moveTo>
                    <a:pt x="54101" y="153341"/>
                  </a:moveTo>
                  <a:lnTo>
                    <a:pt x="54101" y="144311"/>
                  </a:lnTo>
                  <a:lnTo>
                    <a:pt x="64211" y="144770"/>
                  </a:lnTo>
                  <a:lnTo>
                    <a:pt x="74109" y="146288"/>
                  </a:lnTo>
                  <a:lnTo>
                    <a:pt x="83586" y="149074"/>
                  </a:lnTo>
                  <a:lnTo>
                    <a:pt x="88915" y="151645"/>
                  </a:lnTo>
                  <a:lnTo>
                    <a:pt x="74109" y="151645"/>
                  </a:lnTo>
                  <a:lnTo>
                    <a:pt x="64211" y="152069"/>
                  </a:lnTo>
                  <a:lnTo>
                    <a:pt x="54101" y="153341"/>
                  </a:lnTo>
                  <a:close/>
                </a:path>
                <a:path w="908685" h="584200">
                  <a:moveTo>
                    <a:pt x="92430" y="153341"/>
                  </a:moveTo>
                  <a:lnTo>
                    <a:pt x="83586" y="152069"/>
                  </a:lnTo>
                  <a:lnTo>
                    <a:pt x="74109" y="151645"/>
                  </a:lnTo>
                  <a:lnTo>
                    <a:pt x="88915" y="151645"/>
                  </a:lnTo>
                  <a:lnTo>
                    <a:pt x="92430" y="153341"/>
                  </a:lnTo>
                  <a:close/>
                </a:path>
                <a:path w="908685" h="584200">
                  <a:moveTo>
                    <a:pt x="54101" y="207456"/>
                  </a:moveTo>
                  <a:lnTo>
                    <a:pt x="54101" y="198439"/>
                  </a:lnTo>
                  <a:lnTo>
                    <a:pt x="65869" y="194245"/>
                  </a:lnTo>
                  <a:lnTo>
                    <a:pt x="77211" y="188571"/>
                  </a:lnTo>
                  <a:lnTo>
                    <a:pt x="87707" y="181629"/>
                  </a:lnTo>
                  <a:lnTo>
                    <a:pt x="96939" y="173635"/>
                  </a:lnTo>
                  <a:lnTo>
                    <a:pt x="88977" y="188112"/>
                  </a:lnTo>
                  <a:lnTo>
                    <a:pt x="78901" y="198151"/>
                  </a:lnTo>
                  <a:lnTo>
                    <a:pt x="67135" y="204388"/>
                  </a:lnTo>
                  <a:lnTo>
                    <a:pt x="54101" y="207456"/>
                  </a:lnTo>
                  <a:close/>
                </a:path>
                <a:path w="908685" h="584200">
                  <a:moveTo>
                    <a:pt x="54101" y="207456"/>
                  </a:moveTo>
                  <a:lnTo>
                    <a:pt x="43957" y="206997"/>
                  </a:lnTo>
                  <a:lnTo>
                    <a:pt x="33813" y="205481"/>
                  </a:lnTo>
                  <a:lnTo>
                    <a:pt x="23669" y="202698"/>
                  </a:lnTo>
                  <a:lnTo>
                    <a:pt x="13525" y="198439"/>
                  </a:lnTo>
                  <a:lnTo>
                    <a:pt x="23669" y="199703"/>
                  </a:lnTo>
                  <a:lnTo>
                    <a:pt x="33813" y="200125"/>
                  </a:lnTo>
                  <a:lnTo>
                    <a:pt x="54101" y="200125"/>
                  </a:lnTo>
                  <a:lnTo>
                    <a:pt x="54101" y="207456"/>
                  </a:lnTo>
                  <a:close/>
                </a:path>
                <a:path w="908685" h="584200">
                  <a:moveTo>
                    <a:pt x="54101" y="200125"/>
                  </a:moveTo>
                  <a:lnTo>
                    <a:pt x="33813" y="200125"/>
                  </a:lnTo>
                  <a:lnTo>
                    <a:pt x="43957" y="199703"/>
                  </a:lnTo>
                  <a:lnTo>
                    <a:pt x="54101" y="198439"/>
                  </a:lnTo>
                  <a:lnTo>
                    <a:pt x="54101" y="200125"/>
                  </a:lnTo>
                  <a:close/>
                </a:path>
                <a:path w="908685" h="584200">
                  <a:moveTo>
                    <a:pt x="624471" y="108518"/>
                  </a:moveTo>
                  <a:lnTo>
                    <a:pt x="601997" y="101575"/>
                  </a:lnTo>
                  <a:lnTo>
                    <a:pt x="581634" y="83427"/>
                  </a:lnTo>
                  <a:lnTo>
                    <a:pt x="601997" y="92695"/>
                  </a:lnTo>
                  <a:lnTo>
                    <a:pt x="624471" y="96678"/>
                  </a:lnTo>
                  <a:lnTo>
                    <a:pt x="656256" y="96678"/>
                  </a:lnTo>
                  <a:lnTo>
                    <a:pt x="646946" y="104042"/>
                  </a:lnTo>
                  <a:lnTo>
                    <a:pt x="624471" y="108518"/>
                  </a:lnTo>
                  <a:close/>
                </a:path>
                <a:path w="908685" h="584200">
                  <a:moveTo>
                    <a:pt x="656256" y="96678"/>
                  </a:moveTo>
                  <a:lnTo>
                    <a:pt x="624471" y="96678"/>
                  </a:lnTo>
                  <a:lnTo>
                    <a:pt x="646946" y="95163"/>
                  </a:lnTo>
                  <a:lnTo>
                    <a:pt x="667308" y="87936"/>
                  </a:lnTo>
                  <a:lnTo>
                    <a:pt x="656256" y="96678"/>
                  </a:lnTo>
                  <a:close/>
                </a:path>
                <a:path w="908685" h="584200">
                  <a:moveTo>
                    <a:pt x="189369" y="58624"/>
                  </a:moveTo>
                  <a:lnTo>
                    <a:pt x="209238" y="42315"/>
                  </a:lnTo>
                  <a:lnTo>
                    <a:pt x="235023" y="34671"/>
                  </a:lnTo>
                  <a:lnTo>
                    <a:pt x="261650" y="36748"/>
                  </a:lnTo>
                  <a:lnTo>
                    <a:pt x="271287" y="42281"/>
                  </a:lnTo>
                  <a:lnTo>
                    <a:pt x="235023" y="42281"/>
                  </a:lnTo>
                  <a:lnTo>
                    <a:pt x="209238" y="47705"/>
                  </a:lnTo>
                  <a:lnTo>
                    <a:pt x="189369" y="58624"/>
                  </a:lnTo>
                  <a:close/>
                </a:path>
                <a:path w="908685" h="584200">
                  <a:moveTo>
                    <a:pt x="284048" y="49607"/>
                  </a:moveTo>
                  <a:lnTo>
                    <a:pt x="261650" y="42774"/>
                  </a:lnTo>
                  <a:lnTo>
                    <a:pt x="235023" y="42281"/>
                  </a:lnTo>
                  <a:lnTo>
                    <a:pt x="271287" y="42281"/>
                  </a:lnTo>
                  <a:lnTo>
                    <a:pt x="284048" y="49607"/>
                  </a:lnTo>
                  <a:close/>
                </a:path>
                <a:path w="908685" h="584200">
                  <a:moveTo>
                    <a:pt x="269779" y="85757"/>
                  </a:moveTo>
                  <a:lnTo>
                    <a:pt x="220331" y="85757"/>
                  </a:lnTo>
                  <a:lnTo>
                    <a:pt x="243755" y="85685"/>
                  </a:lnTo>
                  <a:lnTo>
                    <a:pt x="265911" y="80540"/>
                  </a:lnTo>
                  <a:lnTo>
                    <a:pt x="284048" y="69902"/>
                  </a:lnTo>
                  <a:lnTo>
                    <a:pt x="269779" y="85757"/>
                  </a:lnTo>
                  <a:close/>
                </a:path>
                <a:path w="908685" h="584200">
                  <a:moveTo>
                    <a:pt x="243755" y="97524"/>
                  </a:moveTo>
                  <a:lnTo>
                    <a:pt x="220331" y="94001"/>
                  </a:lnTo>
                  <a:lnTo>
                    <a:pt x="198386" y="81179"/>
                  </a:lnTo>
                  <a:lnTo>
                    <a:pt x="220331" y="85757"/>
                  </a:lnTo>
                  <a:lnTo>
                    <a:pt x="269779" y="85757"/>
                  </a:lnTo>
                  <a:lnTo>
                    <a:pt x="265911" y="90056"/>
                  </a:lnTo>
                  <a:lnTo>
                    <a:pt x="243755" y="97524"/>
                  </a:lnTo>
                  <a:close/>
                </a:path>
                <a:path w="908685" h="584200">
                  <a:moveTo>
                    <a:pt x="378739" y="22544"/>
                  </a:moveTo>
                  <a:lnTo>
                    <a:pt x="398924" y="5775"/>
                  </a:lnTo>
                  <a:lnTo>
                    <a:pt x="425237" y="0"/>
                  </a:lnTo>
                  <a:lnTo>
                    <a:pt x="451973" y="6061"/>
                  </a:lnTo>
                  <a:lnTo>
                    <a:pt x="458582" y="11834"/>
                  </a:lnTo>
                  <a:lnTo>
                    <a:pt x="425237" y="11834"/>
                  </a:lnTo>
                  <a:lnTo>
                    <a:pt x="398924" y="14017"/>
                  </a:lnTo>
                  <a:lnTo>
                    <a:pt x="378739" y="22544"/>
                  </a:lnTo>
                  <a:close/>
                </a:path>
                <a:path w="908685" h="584200">
                  <a:moveTo>
                    <a:pt x="473430" y="24804"/>
                  </a:moveTo>
                  <a:lnTo>
                    <a:pt x="451973" y="15571"/>
                  </a:lnTo>
                  <a:lnTo>
                    <a:pt x="425237" y="11834"/>
                  </a:lnTo>
                  <a:lnTo>
                    <a:pt x="458582" y="11834"/>
                  </a:lnTo>
                  <a:lnTo>
                    <a:pt x="473430" y="24804"/>
                  </a:lnTo>
                  <a:close/>
                </a:path>
                <a:path w="908685" h="584200">
                  <a:moveTo>
                    <a:pt x="458294" y="55808"/>
                  </a:moveTo>
                  <a:lnTo>
                    <a:pt x="430312" y="55808"/>
                  </a:lnTo>
                  <a:lnTo>
                    <a:pt x="453033" y="52707"/>
                  </a:lnTo>
                  <a:lnTo>
                    <a:pt x="473430" y="42838"/>
                  </a:lnTo>
                  <a:lnTo>
                    <a:pt x="458294" y="55808"/>
                  </a:lnTo>
                  <a:close/>
                </a:path>
                <a:path w="908685" h="584200">
                  <a:moveTo>
                    <a:pt x="430312" y="65957"/>
                  </a:moveTo>
                  <a:lnTo>
                    <a:pt x="407170" y="60603"/>
                  </a:lnTo>
                  <a:lnTo>
                    <a:pt x="385508" y="45099"/>
                  </a:lnTo>
                  <a:lnTo>
                    <a:pt x="407170" y="52989"/>
                  </a:lnTo>
                  <a:lnTo>
                    <a:pt x="430312" y="55808"/>
                  </a:lnTo>
                  <a:lnTo>
                    <a:pt x="458294" y="55808"/>
                  </a:lnTo>
                  <a:lnTo>
                    <a:pt x="453033" y="60317"/>
                  </a:lnTo>
                  <a:lnTo>
                    <a:pt x="430312" y="65957"/>
                  </a:lnTo>
                  <a:close/>
                </a:path>
                <a:path w="908685" h="584200">
                  <a:moveTo>
                    <a:pt x="904011" y="532169"/>
                  </a:moveTo>
                  <a:lnTo>
                    <a:pt x="891123" y="524276"/>
                  </a:lnTo>
                  <a:lnTo>
                    <a:pt x="876965" y="518075"/>
                  </a:lnTo>
                  <a:lnTo>
                    <a:pt x="862804" y="514413"/>
                  </a:lnTo>
                  <a:lnTo>
                    <a:pt x="849909" y="514135"/>
                  </a:lnTo>
                  <a:lnTo>
                    <a:pt x="863191" y="512409"/>
                  </a:lnTo>
                  <a:lnTo>
                    <a:pt x="878371" y="513854"/>
                  </a:lnTo>
                  <a:lnTo>
                    <a:pt x="893973" y="518259"/>
                  </a:lnTo>
                  <a:lnTo>
                    <a:pt x="908519" y="525413"/>
                  </a:lnTo>
                  <a:lnTo>
                    <a:pt x="904011" y="532169"/>
                  </a:lnTo>
                  <a:close/>
                </a:path>
                <a:path w="908685" h="584200">
                  <a:moveTo>
                    <a:pt x="876960" y="584036"/>
                  </a:moveTo>
                  <a:lnTo>
                    <a:pt x="865692" y="576318"/>
                  </a:lnTo>
                  <a:lnTo>
                    <a:pt x="856113" y="564586"/>
                  </a:lnTo>
                  <a:lnTo>
                    <a:pt x="849067" y="550739"/>
                  </a:lnTo>
                  <a:lnTo>
                    <a:pt x="845400" y="536678"/>
                  </a:lnTo>
                  <a:lnTo>
                    <a:pt x="853291" y="546724"/>
                  </a:lnTo>
                  <a:lnTo>
                    <a:pt x="862874" y="556133"/>
                  </a:lnTo>
                  <a:lnTo>
                    <a:pt x="873302" y="564272"/>
                  </a:lnTo>
                  <a:lnTo>
                    <a:pt x="883729" y="570510"/>
                  </a:lnTo>
                  <a:lnTo>
                    <a:pt x="876960" y="584036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58" name="object 30">
              <a:extLst>
                <a:ext uri="{FF2B5EF4-FFF2-40B4-BE49-F238E27FC236}">
                  <a16:creationId xmlns:a16="http://schemas.microsoft.com/office/drawing/2014/main" id="{1BE0F790-42DB-4618-A9D2-9F5C54EEA87C}"/>
                </a:ext>
              </a:extLst>
            </p:cNvPr>
            <p:cNvSpPr/>
            <p:nvPr/>
          </p:nvSpPr>
          <p:spPr>
            <a:xfrm>
              <a:off x="3773438" y="5106175"/>
              <a:ext cx="448309" cy="268605"/>
            </a:xfrm>
            <a:custGeom>
              <a:avLst/>
              <a:gdLst/>
              <a:ahLst/>
              <a:cxnLst/>
              <a:rect l="l" t="t" r="r" b="b"/>
              <a:pathLst>
                <a:path w="448310" h="268604">
                  <a:moveTo>
                    <a:pt x="0" y="268224"/>
                  </a:moveTo>
                  <a:lnTo>
                    <a:pt x="448056" y="268224"/>
                  </a:lnTo>
                  <a:lnTo>
                    <a:pt x="448056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solidFill>
              <a:srgbClr val="FDCD8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59" name="object 31">
              <a:extLst>
                <a:ext uri="{FF2B5EF4-FFF2-40B4-BE49-F238E27FC236}">
                  <a16:creationId xmlns:a16="http://schemas.microsoft.com/office/drawing/2014/main" id="{EE10D2EA-43CE-4E33-8879-59A169429ACF}"/>
                </a:ext>
              </a:extLst>
            </p:cNvPr>
            <p:cNvSpPr/>
            <p:nvPr/>
          </p:nvSpPr>
          <p:spPr>
            <a:xfrm>
              <a:off x="3413111" y="3942381"/>
              <a:ext cx="1075690" cy="1342390"/>
            </a:xfrm>
            <a:custGeom>
              <a:avLst/>
              <a:gdLst/>
              <a:ahLst/>
              <a:cxnLst/>
              <a:rect l="l" t="t" r="r" b="b"/>
              <a:pathLst>
                <a:path w="1075689" h="1342389">
                  <a:moveTo>
                    <a:pt x="832292" y="641048"/>
                  </a:moveTo>
                  <a:lnTo>
                    <a:pt x="478869" y="641048"/>
                  </a:lnTo>
                  <a:lnTo>
                    <a:pt x="485651" y="636540"/>
                  </a:lnTo>
                  <a:lnTo>
                    <a:pt x="492420" y="634279"/>
                  </a:lnTo>
                  <a:lnTo>
                    <a:pt x="499189" y="629771"/>
                  </a:lnTo>
                  <a:lnTo>
                    <a:pt x="510479" y="75289"/>
                  </a:lnTo>
                  <a:lnTo>
                    <a:pt x="520057" y="37326"/>
                  </a:lnTo>
                  <a:lnTo>
                    <a:pt x="543179" y="12256"/>
                  </a:lnTo>
                  <a:lnTo>
                    <a:pt x="574317" y="0"/>
                  </a:lnTo>
                  <a:lnTo>
                    <a:pt x="607942" y="479"/>
                  </a:lnTo>
                  <a:lnTo>
                    <a:pt x="638528" y="13616"/>
                  </a:lnTo>
                  <a:lnTo>
                    <a:pt x="660546" y="39333"/>
                  </a:lnTo>
                  <a:lnTo>
                    <a:pt x="668467" y="77549"/>
                  </a:lnTo>
                  <a:lnTo>
                    <a:pt x="657177" y="595963"/>
                  </a:lnTo>
                  <a:lnTo>
                    <a:pt x="670728" y="595963"/>
                  </a:lnTo>
                  <a:lnTo>
                    <a:pt x="675237" y="598211"/>
                  </a:lnTo>
                  <a:lnTo>
                    <a:pt x="836462" y="598211"/>
                  </a:lnTo>
                  <a:lnTo>
                    <a:pt x="832292" y="641048"/>
                  </a:lnTo>
                  <a:close/>
                </a:path>
                <a:path w="1075689" h="1342389">
                  <a:moveTo>
                    <a:pt x="967476" y="920537"/>
                  </a:moveTo>
                  <a:lnTo>
                    <a:pt x="327650" y="920537"/>
                  </a:lnTo>
                  <a:lnTo>
                    <a:pt x="327650" y="726697"/>
                  </a:lnTo>
                  <a:lnTo>
                    <a:pt x="277993" y="120374"/>
                  </a:lnTo>
                  <a:lnTo>
                    <a:pt x="283428" y="80118"/>
                  </a:lnTo>
                  <a:lnTo>
                    <a:pt x="303789" y="52242"/>
                  </a:lnTo>
                  <a:lnTo>
                    <a:pt x="333546" y="36983"/>
                  </a:lnTo>
                  <a:lnTo>
                    <a:pt x="367173" y="34577"/>
                  </a:lnTo>
                  <a:lnTo>
                    <a:pt x="399142" y="45262"/>
                  </a:lnTo>
                  <a:lnTo>
                    <a:pt x="423925" y="69273"/>
                  </a:lnTo>
                  <a:lnTo>
                    <a:pt x="435994" y="106848"/>
                  </a:lnTo>
                  <a:lnTo>
                    <a:pt x="478869" y="641048"/>
                  </a:lnTo>
                  <a:lnTo>
                    <a:pt x="832292" y="641048"/>
                  </a:lnTo>
                  <a:lnTo>
                    <a:pt x="830977" y="654561"/>
                  </a:lnTo>
                  <a:lnTo>
                    <a:pt x="844515" y="663578"/>
                  </a:lnTo>
                  <a:lnTo>
                    <a:pt x="849036" y="670347"/>
                  </a:lnTo>
                  <a:lnTo>
                    <a:pt x="1007346" y="670347"/>
                  </a:lnTo>
                  <a:lnTo>
                    <a:pt x="970918" y="850662"/>
                  </a:lnTo>
                  <a:lnTo>
                    <a:pt x="968363" y="911972"/>
                  </a:lnTo>
                  <a:lnTo>
                    <a:pt x="967476" y="920537"/>
                  </a:lnTo>
                  <a:close/>
                </a:path>
                <a:path w="1075689" h="1342389">
                  <a:moveTo>
                    <a:pt x="836462" y="598211"/>
                  </a:moveTo>
                  <a:lnTo>
                    <a:pt x="675237" y="598211"/>
                  </a:lnTo>
                  <a:lnTo>
                    <a:pt x="722633" y="147412"/>
                  </a:lnTo>
                  <a:lnTo>
                    <a:pt x="734696" y="112815"/>
                  </a:lnTo>
                  <a:lnTo>
                    <a:pt x="759432" y="90322"/>
                  </a:lnTo>
                  <a:lnTo>
                    <a:pt x="791276" y="80171"/>
                  </a:lnTo>
                  <a:lnTo>
                    <a:pt x="824659" y="82598"/>
                  </a:lnTo>
                  <a:lnTo>
                    <a:pt x="854014" y="97838"/>
                  </a:lnTo>
                  <a:lnTo>
                    <a:pt x="873775" y="126129"/>
                  </a:lnTo>
                  <a:lnTo>
                    <a:pt x="878373" y="167707"/>
                  </a:lnTo>
                  <a:lnTo>
                    <a:pt x="836462" y="598211"/>
                  </a:lnTo>
                  <a:close/>
                </a:path>
                <a:path w="1075689" h="1342389">
                  <a:moveTo>
                    <a:pt x="1007346" y="670347"/>
                  </a:moveTo>
                  <a:lnTo>
                    <a:pt x="849036" y="670347"/>
                  </a:lnTo>
                  <a:lnTo>
                    <a:pt x="919000" y="307458"/>
                  </a:lnTo>
                  <a:lnTo>
                    <a:pt x="933097" y="272474"/>
                  </a:lnTo>
                  <a:lnTo>
                    <a:pt x="956029" y="249906"/>
                  </a:lnTo>
                  <a:lnTo>
                    <a:pt x="984146" y="239066"/>
                  </a:lnTo>
                  <a:lnTo>
                    <a:pt x="1013796" y="239268"/>
                  </a:lnTo>
                  <a:lnTo>
                    <a:pt x="1041331" y="249825"/>
                  </a:lnTo>
                  <a:lnTo>
                    <a:pt x="1063100" y="270049"/>
                  </a:lnTo>
                  <a:lnTo>
                    <a:pt x="1075454" y="299256"/>
                  </a:lnTo>
                  <a:lnTo>
                    <a:pt x="1074740" y="336756"/>
                  </a:lnTo>
                  <a:lnTo>
                    <a:pt x="1007346" y="670347"/>
                  </a:lnTo>
                  <a:close/>
                </a:path>
                <a:path w="1075689" h="1342389">
                  <a:moveTo>
                    <a:pt x="566906" y="1342038"/>
                  </a:moveTo>
                  <a:lnTo>
                    <a:pt x="516445" y="1338855"/>
                  </a:lnTo>
                  <a:lnTo>
                    <a:pt x="466695" y="1331217"/>
                  </a:lnTo>
                  <a:lnTo>
                    <a:pt x="419197" y="1319086"/>
                  </a:lnTo>
                  <a:lnTo>
                    <a:pt x="375490" y="1302421"/>
                  </a:lnTo>
                  <a:lnTo>
                    <a:pt x="337113" y="1281183"/>
                  </a:lnTo>
                  <a:lnTo>
                    <a:pt x="305608" y="1255332"/>
                  </a:lnTo>
                  <a:lnTo>
                    <a:pt x="282514" y="1224829"/>
                  </a:lnTo>
                  <a:lnTo>
                    <a:pt x="9401" y="731206"/>
                  </a:lnTo>
                  <a:lnTo>
                    <a:pt x="0" y="696328"/>
                  </a:lnTo>
                  <a:lnTo>
                    <a:pt x="7693" y="663621"/>
                  </a:lnTo>
                  <a:lnTo>
                    <a:pt x="28297" y="636632"/>
                  </a:lnTo>
                  <a:lnTo>
                    <a:pt x="57625" y="618910"/>
                  </a:lnTo>
                  <a:lnTo>
                    <a:pt x="91494" y="614002"/>
                  </a:lnTo>
                  <a:lnTo>
                    <a:pt x="125718" y="625457"/>
                  </a:lnTo>
                  <a:lnTo>
                    <a:pt x="156111" y="656822"/>
                  </a:lnTo>
                  <a:lnTo>
                    <a:pt x="327650" y="920537"/>
                  </a:lnTo>
                  <a:lnTo>
                    <a:pt x="967476" y="920537"/>
                  </a:lnTo>
                  <a:lnTo>
                    <a:pt x="962443" y="969124"/>
                  </a:lnTo>
                  <a:lnTo>
                    <a:pt x="953230" y="1022137"/>
                  </a:lnTo>
                  <a:lnTo>
                    <a:pt x="940797" y="1071025"/>
                  </a:lnTo>
                  <a:lnTo>
                    <a:pt x="925216" y="1115806"/>
                  </a:lnTo>
                  <a:lnTo>
                    <a:pt x="906561" y="1156497"/>
                  </a:lnTo>
                  <a:lnTo>
                    <a:pt x="884904" y="1193113"/>
                  </a:lnTo>
                  <a:lnTo>
                    <a:pt x="860318" y="1225671"/>
                  </a:lnTo>
                  <a:lnTo>
                    <a:pt x="832876" y="1254188"/>
                  </a:lnTo>
                  <a:lnTo>
                    <a:pt x="802649" y="1278680"/>
                  </a:lnTo>
                  <a:lnTo>
                    <a:pt x="769712" y="1299164"/>
                  </a:lnTo>
                  <a:lnTo>
                    <a:pt x="734137" y="1315656"/>
                  </a:lnTo>
                  <a:lnTo>
                    <a:pt x="695995" y="1328173"/>
                  </a:lnTo>
                  <a:lnTo>
                    <a:pt x="655361" y="1336731"/>
                  </a:lnTo>
                  <a:lnTo>
                    <a:pt x="612307" y="1341347"/>
                  </a:lnTo>
                  <a:lnTo>
                    <a:pt x="566906" y="1342038"/>
                  </a:lnTo>
                  <a:close/>
                </a:path>
              </a:pathLst>
            </a:custGeom>
            <a:solidFill>
              <a:srgbClr val="FDCD8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60" name="object 32">
              <a:extLst>
                <a:ext uri="{FF2B5EF4-FFF2-40B4-BE49-F238E27FC236}">
                  <a16:creationId xmlns:a16="http://schemas.microsoft.com/office/drawing/2014/main" id="{82211A95-82F4-4CF8-9827-547DF8D74AFA}"/>
                </a:ext>
              </a:extLst>
            </p:cNvPr>
            <p:cNvSpPr/>
            <p:nvPr/>
          </p:nvSpPr>
          <p:spPr>
            <a:xfrm>
              <a:off x="3666758" y="5545087"/>
              <a:ext cx="658495" cy="384175"/>
            </a:xfrm>
            <a:custGeom>
              <a:avLst/>
              <a:gdLst/>
              <a:ahLst/>
              <a:cxnLst/>
              <a:rect l="l" t="t" r="r" b="b"/>
              <a:pathLst>
                <a:path w="658495" h="384175">
                  <a:moveTo>
                    <a:pt x="0" y="0"/>
                  </a:moveTo>
                  <a:lnTo>
                    <a:pt x="658367" y="0"/>
                  </a:lnTo>
                  <a:lnTo>
                    <a:pt x="658367" y="384048"/>
                  </a:lnTo>
                  <a:lnTo>
                    <a:pt x="0" y="384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61" name="object 33">
              <a:extLst>
                <a:ext uri="{FF2B5EF4-FFF2-40B4-BE49-F238E27FC236}">
                  <a16:creationId xmlns:a16="http://schemas.microsoft.com/office/drawing/2014/main" id="{BA4F646B-EAAD-4FBC-84E5-B18EED9E871B}"/>
                </a:ext>
              </a:extLst>
            </p:cNvPr>
            <p:cNvSpPr/>
            <p:nvPr/>
          </p:nvSpPr>
          <p:spPr>
            <a:xfrm>
              <a:off x="4341243" y="4190844"/>
              <a:ext cx="137160" cy="111125"/>
            </a:xfrm>
            <a:custGeom>
              <a:avLst/>
              <a:gdLst/>
              <a:ahLst/>
              <a:cxnLst/>
              <a:rect l="l" t="t" r="r" b="b"/>
              <a:pathLst>
                <a:path w="137160" h="111125">
                  <a:moveTo>
                    <a:pt x="83413" y="110505"/>
                  </a:moveTo>
                  <a:lnTo>
                    <a:pt x="58971" y="107686"/>
                  </a:lnTo>
                  <a:lnTo>
                    <a:pt x="36639" y="99793"/>
                  </a:lnTo>
                  <a:lnTo>
                    <a:pt x="16840" y="87670"/>
                  </a:lnTo>
                  <a:lnTo>
                    <a:pt x="0" y="72164"/>
                  </a:lnTo>
                  <a:lnTo>
                    <a:pt x="2260" y="60899"/>
                  </a:lnTo>
                  <a:lnTo>
                    <a:pt x="25718" y="16815"/>
                  </a:lnTo>
                  <a:lnTo>
                    <a:pt x="68764" y="0"/>
                  </a:lnTo>
                  <a:lnTo>
                    <a:pt x="83062" y="1693"/>
                  </a:lnTo>
                  <a:lnTo>
                    <a:pt x="96939" y="6772"/>
                  </a:lnTo>
                  <a:lnTo>
                    <a:pt x="118145" y="20053"/>
                  </a:lnTo>
                  <a:lnTo>
                    <a:pt x="131319" y="38622"/>
                  </a:lnTo>
                  <a:lnTo>
                    <a:pt x="136885" y="60998"/>
                  </a:lnTo>
                  <a:lnTo>
                    <a:pt x="135267" y="85702"/>
                  </a:lnTo>
                  <a:lnTo>
                    <a:pt x="96552" y="109695"/>
                  </a:lnTo>
                  <a:lnTo>
                    <a:pt x="83413" y="110505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62" name="object 34">
              <a:extLst>
                <a:ext uri="{FF2B5EF4-FFF2-40B4-BE49-F238E27FC236}">
                  <a16:creationId xmlns:a16="http://schemas.microsoft.com/office/drawing/2014/main" id="{3A609844-7D20-4D75-B0A6-95794BE3F050}"/>
                </a:ext>
              </a:extLst>
            </p:cNvPr>
            <p:cNvSpPr/>
            <p:nvPr/>
          </p:nvSpPr>
          <p:spPr>
            <a:xfrm>
              <a:off x="4142831" y="4032377"/>
              <a:ext cx="138430" cy="125095"/>
            </a:xfrm>
            <a:custGeom>
              <a:avLst/>
              <a:gdLst/>
              <a:ahLst/>
              <a:cxnLst/>
              <a:rect l="l" t="t" r="r" b="b"/>
              <a:pathLst>
                <a:path w="138429" h="125095">
                  <a:moveTo>
                    <a:pt x="78905" y="124891"/>
                  </a:moveTo>
                  <a:lnTo>
                    <a:pt x="57064" y="122459"/>
                  </a:lnTo>
                  <a:lnTo>
                    <a:pt x="36071" y="115584"/>
                  </a:lnTo>
                  <a:lnTo>
                    <a:pt x="16768" y="104901"/>
                  </a:lnTo>
                  <a:lnTo>
                    <a:pt x="0" y="91046"/>
                  </a:lnTo>
                  <a:lnTo>
                    <a:pt x="4508" y="59461"/>
                  </a:lnTo>
                  <a:lnTo>
                    <a:pt x="23846" y="19486"/>
                  </a:lnTo>
                  <a:lnTo>
                    <a:pt x="60871" y="812"/>
                  </a:lnTo>
                  <a:lnTo>
                    <a:pt x="73021" y="0"/>
                  </a:lnTo>
                  <a:lnTo>
                    <a:pt x="85386" y="1092"/>
                  </a:lnTo>
                  <a:lnTo>
                    <a:pt x="123887" y="21957"/>
                  </a:lnTo>
                  <a:lnTo>
                    <a:pt x="138325" y="55517"/>
                  </a:lnTo>
                  <a:lnTo>
                    <a:pt x="137515" y="75260"/>
                  </a:lnTo>
                  <a:lnTo>
                    <a:pt x="122655" y="115370"/>
                  </a:lnTo>
                  <a:lnTo>
                    <a:pt x="78905" y="124891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63" name="object 35">
              <a:extLst>
                <a:ext uri="{FF2B5EF4-FFF2-40B4-BE49-F238E27FC236}">
                  <a16:creationId xmlns:a16="http://schemas.microsoft.com/office/drawing/2014/main" id="{BD9529EF-F192-410C-9B14-05EACB9EC12C}"/>
                </a:ext>
              </a:extLst>
            </p:cNvPr>
            <p:cNvSpPr/>
            <p:nvPr/>
          </p:nvSpPr>
          <p:spPr>
            <a:xfrm>
              <a:off x="3935021" y="3951151"/>
              <a:ext cx="135890" cy="125095"/>
            </a:xfrm>
            <a:custGeom>
              <a:avLst/>
              <a:gdLst/>
              <a:ahLst/>
              <a:cxnLst/>
              <a:rect l="l" t="t" r="r" b="b"/>
              <a:pathLst>
                <a:path w="135889" h="125095">
                  <a:moveTo>
                    <a:pt x="67792" y="124672"/>
                  </a:moveTo>
                  <a:lnTo>
                    <a:pt x="48304" y="123023"/>
                  </a:lnTo>
                  <a:lnTo>
                    <a:pt x="30510" y="118216"/>
                  </a:lnTo>
                  <a:lnTo>
                    <a:pt x="14409" y="110458"/>
                  </a:lnTo>
                  <a:lnTo>
                    <a:pt x="0" y="99958"/>
                  </a:lnTo>
                  <a:lnTo>
                    <a:pt x="0" y="66265"/>
                  </a:lnTo>
                  <a:lnTo>
                    <a:pt x="10985" y="28993"/>
                  </a:lnTo>
                  <a:lnTo>
                    <a:pt x="36658" y="6946"/>
                  </a:lnTo>
                  <a:lnTo>
                    <a:pt x="69488" y="0"/>
                  </a:lnTo>
                  <a:lnTo>
                    <a:pt x="101940" y="8028"/>
                  </a:lnTo>
                  <a:lnTo>
                    <a:pt x="126483" y="30908"/>
                  </a:lnTo>
                  <a:lnTo>
                    <a:pt x="135585" y="68513"/>
                  </a:lnTo>
                  <a:lnTo>
                    <a:pt x="135585" y="99958"/>
                  </a:lnTo>
                  <a:lnTo>
                    <a:pt x="119909" y="110458"/>
                  </a:lnTo>
                  <a:lnTo>
                    <a:pt x="103384" y="118216"/>
                  </a:lnTo>
                  <a:lnTo>
                    <a:pt x="86011" y="123023"/>
                  </a:lnTo>
                  <a:lnTo>
                    <a:pt x="67792" y="124672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64" name="object 36">
              <a:extLst>
                <a:ext uri="{FF2B5EF4-FFF2-40B4-BE49-F238E27FC236}">
                  <a16:creationId xmlns:a16="http://schemas.microsoft.com/office/drawing/2014/main" id="{462F0BF2-FE1D-4A7D-B439-EE3CDC108438}"/>
                </a:ext>
              </a:extLst>
            </p:cNvPr>
            <p:cNvSpPr/>
            <p:nvPr/>
          </p:nvSpPr>
          <p:spPr>
            <a:xfrm>
              <a:off x="3702318" y="3988117"/>
              <a:ext cx="137795" cy="132715"/>
            </a:xfrm>
            <a:custGeom>
              <a:avLst/>
              <a:gdLst/>
              <a:ahLst/>
              <a:cxnLst/>
              <a:rect l="l" t="t" r="r" b="b"/>
              <a:pathLst>
                <a:path w="137795" h="132714">
                  <a:moveTo>
                    <a:pt x="56426" y="132600"/>
                  </a:moveTo>
                  <a:lnTo>
                    <a:pt x="16428" y="125967"/>
                  </a:lnTo>
                  <a:lnTo>
                    <a:pt x="0" y="71920"/>
                  </a:lnTo>
                  <a:lnTo>
                    <a:pt x="456" y="53557"/>
                  </a:lnTo>
                  <a:lnTo>
                    <a:pt x="29337" y="8991"/>
                  </a:lnTo>
                  <a:lnTo>
                    <a:pt x="67703" y="0"/>
                  </a:lnTo>
                  <a:lnTo>
                    <a:pt x="92886" y="4109"/>
                  </a:lnTo>
                  <a:lnTo>
                    <a:pt x="113411" y="16014"/>
                  </a:lnTo>
                  <a:lnTo>
                    <a:pt x="128011" y="35082"/>
                  </a:lnTo>
                  <a:lnTo>
                    <a:pt x="135420" y="60680"/>
                  </a:lnTo>
                  <a:lnTo>
                    <a:pt x="137680" y="96647"/>
                  </a:lnTo>
                  <a:lnTo>
                    <a:pt x="120855" y="111748"/>
                  </a:lnTo>
                  <a:lnTo>
                    <a:pt x="101282" y="123053"/>
                  </a:lnTo>
                  <a:lnTo>
                    <a:pt x="79594" y="130144"/>
                  </a:lnTo>
                  <a:lnTo>
                    <a:pt x="56426" y="132600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65" name="object 37">
              <a:extLst>
                <a:ext uri="{FF2B5EF4-FFF2-40B4-BE49-F238E27FC236}">
                  <a16:creationId xmlns:a16="http://schemas.microsoft.com/office/drawing/2014/main" id="{6826A9EF-6304-457F-A709-7CA757D596AE}"/>
                </a:ext>
              </a:extLst>
            </p:cNvPr>
            <p:cNvSpPr/>
            <p:nvPr/>
          </p:nvSpPr>
          <p:spPr>
            <a:xfrm>
              <a:off x="3423309" y="4579086"/>
              <a:ext cx="90170" cy="175895"/>
            </a:xfrm>
            <a:custGeom>
              <a:avLst/>
              <a:gdLst/>
              <a:ahLst/>
              <a:cxnLst/>
              <a:rect l="l" t="t" r="r" b="b"/>
              <a:pathLst>
                <a:path w="90170" h="175895">
                  <a:moveTo>
                    <a:pt x="55819" y="175412"/>
                  </a:moveTo>
                  <a:lnTo>
                    <a:pt x="8220" y="89954"/>
                  </a:lnTo>
                  <a:lnTo>
                    <a:pt x="2728" y="77799"/>
                  </a:lnTo>
                  <a:lnTo>
                    <a:pt x="0" y="65220"/>
                  </a:lnTo>
                  <a:lnTo>
                    <a:pt x="247" y="52642"/>
                  </a:lnTo>
                  <a:lnTo>
                    <a:pt x="16154" y="17714"/>
                  </a:lnTo>
                  <a:lnTo>
                    <a:pt x="35423" y="0"/>
                  </a:lnTo>
                  <a:lnTo>
                    <a:pt x="58265" y="17606"/>
                  </a:lnTo>
                  <a:lnTo>
                    <a:pt x="75369" y="39638"/>
                  </a:lnTo>
                  <a:lnTo>
                    <a:pt x="86099" y="65463"/>
                  </a:lnTo>
                  <a:lnTo>
                    <a:pt x="89817" y="94449"/>
                  </a:lnTo>
                  <a:lnTo>
                    <a:pt x="87375" y="117542"/>
                  </a:lnTo>
                  <a:lnTo>
                    <a:pt x="80471" y="139155"/>
                  </a:lnTo>
                  <a:lnTo>
                    <a:pt x="69741" y="158656"/>
                  </a:lnTo>
                  <a:lnTo>
                    <a:pt x="55819" y="175412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66" name="object 38">
              <a:extLst>
                <a:ext uri="{FF2B5EF4-FFF2-40B4-BE49-F238E27FC236}">
                  <a16:creationId xmlns:a16="http://schemas.microsoft.com/office/drawing/2014/main" id="{6E2B0DB8-3601-4D22-8B18-8A2F128C889C}"/>
                </a:ext>
              </a:extLst>
            </p:cNvPr>
            <p:cNvSpPr/>
            <p:nvPr/>
          </p:nvSpPr>
          <p:spPr>
            <a:xfrm>
              <a:off x="3511044" y="4306200"/>
              <a:ext cx="906780" cy="584200"/>
            </a:xfrm>
            <a:custGeom>
              <a:avLst/>
              <a:gdLst/>
              <a:ahLst/>
              <a:cxnLst/>
              <a:rect l="l" t="t" r="r" b="b"/>
              <a:pathLst>
                <a:path w="906779" h="584200">
                  <a:moveTo>
                    <a:pt x="813993" y="153341"/>
                  </a:moveTo>
                  <a:lnTo>
                    <a:pt x="824137" y="149074"/>
                  </a:lnTo>
                  <a:lnTo>
                    <a:pt x="834282" y="146288"/>
                  </a:lnTo>
                  <a:lnTo>
                    <a:pt x="844426" y="144770"/>
                  </a:lnTo>
                  <a:lnTo>
                    <a:pt x="854570" y="144311"/>
                  </a:lnTo>
                  <a:lnTo>
                    <a:pt x="854570" y="151645"/>
                  </a:lnTo>
                  <a:lnTo>
                    <a:pt x="833434" y="151645"/>
                  </a:lnTo>
                  <a:lnTo>
                    <a:pt x="823184" y="152069"/>
                  </a:lnTo>
                  <a:lnTo>
                    <a:pt x="813993" y="153341"/>
                  </a:lnTo>
                  <a:close/>
                </a:path>
                <a:path w="906779" h="584200">
                  <a:moveTo>
                    <a:pt x="906437" y="178144"/>
                  </a:moveTo>
                  <a:lnTo>
                    <a:pt x="897382" y="170145"/>
                  </a:lnTo>
                  <a:lnTo>
                    <a:pt x="884732" y="163204"/>
                  </a:lnTo>
                  <a:lnTo>
                    <a:pt x="869968" y="157532"/>
                  </a:lnTo>
                  <a:lnTo>
                    <a:pt x="854570" y="153341"/>
                  </a:lnTo>
                  <a:lnTo>
                    <a:pt x="854570" y="144311"/>
                  </a:lnTo>
                  <a:lnTo>
                    <a:pt x="871238" y="147697"/>
                  </a:lnTo>
                  <a:lnTo>
                    <a:pt x="886423" y="154465"/>
                  </a:lnTo>
                  <a:lnTo>
                    <a:pt x="898649" y="164614"/>
                  </a:lnTo>
                  <a:lnTo>
                    <a:pt x="906437" y="178144"/>
                  </a:lnTo>
                  <a:close/>
                </a:path>
                <a:path w="906779" h="584200">
                  <a:moveTo>
                    <a:pt x="854570" y="153341"/>
                  </a:moveTo>
                  <a:lnTo>
                    <a:pt x="844108" y="152069"/>
                  </a:lnTo>
                  <a:lnTo>
                    <a:pt x="833434" y="151645"/>
                  </a:lnTo>
                  <a:lnTo>
                    <a:pt x="854570" y="151645"/>
                  </a:lnTo>
                  <a:lnTo>
                    <a:pt x="854570" y="153341"/>
                  </a:lnTo>
                  <a:close/>
                </a:path>
                <a:path w="906779" h="584200">
                  <a:moveTo>
                    <a:pt x="854570" y="207456"/>
                  </a:moveTo>
                  <a:lnTo>
                    <a:pt x="841220" y="204388"/>
                  </a:lnTo>
                  <a:lnTo>
                    <a:pt x="828927" y="198151"/>
                  </a:lnTo>
                  <a:lnTo>
                    <a:pt x="818746" y="188112"/>
                  </a:lnTo>
                  <a:lnTo>
                    <a:pt x="811733" y="173635"/>
                  </a:lnTo>
                  <a:lnTo>
                    <a:pt x="819694" y="181629"/>
                  </a:lnTo>
                  <a:lnTo>
                    <a:pt x="829770" y="188571"/>
                  </a:lnTo>
                  <a:lnTo>
                    <a:pt x="841536" y="194245"/>
                  </a:lnTo>
                  <a:lnTo>
                    <a:pt x="854570" y="198439"/>
                  </a:lnTo>
                  <a:lnTo>
                    <a:pt x="854570" y="207456"/>
                  </a:lnTo>
                  <a:close/>
                </a:path>
                <a:path w="906779" h="584200">
                  <a:moveTo>
                    <a:pt x="854570" y="207456"/>
                  </a:moveTo>
                  <a:lnTo>
                    <a:pt x="854570" y="198439"/>
                  </a:lnTo>
                  <a:lnTo>
                    <a:pt x="864686" y="199703"/>
                  </a:lnTo>
                  <a:lnTo>
                    <a:pt x="874588" y="200125"/>
                  </a:lnTo>
                  <a:lnTo>
                    <a:pt x="889410" y="200125"/>
                  </a:lnTo>
                  <a:lnTo>
                    <a:pt x="884066" y="202698"/>
                  </a:lnTo>
                  <a:lnTo>
                    <a:pt x="874588" y="205481"/>
                  </a:lnTo>
                  <a:lnTo>
                    <a:pt x="864686" y="206997"/>
                  </a:lnTo>
                  <a:lnTo>
                    <a:pt x="854570" y="207456"/>
                  </a:lnTo>
                  <a:close/>
                </a:path>
                <a:path w="906779" h="584200">
                  <a:moveTo>
                    <a:pt x="889410" y="200125"/>
                  </a:moveTo>
                  <a:lnTo>
                    <a:pt x="874588" y="200125"/>
                  </a:lnTo>
                  <a:lnTo>
                    <a:pt x="884066" y="199703"/>
                  </a:lnTo>
                  <a:lnTo>
                    <a:pt x="892911" y="198439"/>
                  </a:lnTo>
                  <a:lnTo>
                    <a:pt x="889410" y="200125"/>
                  </a:lnTo>
                  <a:close/>
                </a:path>
                <a:path w="906779" h="584200">
                  <a:moveTo>
                    <a:pt x="236753" y="67641"/>
                  </a:moveTo>
                  <a:lnTo>
                    <a:pt x="257896" y="48196"/>
                  </a:lnTo>
                  <a:lnTo>
                    <a:pt x="284110" y="40589"/>
                  </a:lnTo>
                  <a:lnTo>
                    <a:pt x="310321" y="44819"/>
                  </a:lnTo>
                  <a:lnTo>
                    <a:pt x="321441" y="53271"/>
                  </a:lnTo>
                  <a:lnTo>
                    <a:pt x="284110" y="53271"/>
                  </a:lnTo>
                  <a:lnTo>
                    <a:pt x="257896" y="58027"/>
                  </a:lnTo>
                  <a:lnTo>
                    <a:pt x="236753" y="67641"/>
                  </a:lnTo>
                  <a:close/>
                </a:path>
                <a:path w="906779" h="584200">
                  <a:moveTo>
                    <a:pt x="331457" y="60885"/>
                  </a:moveTo>
                  <a:lnTo>
                    <a:pt x="310321" y="54011"/>
                  </a:lnTo>
                  <a:lnTo>
                    <a:pt x="284110" y="53271"/>
                  </a:lnTo>
                  <a:lnTo>
                    <a:pt x="321441" y="53271"/>
                  </a:lnTo>
                  <a:lnTo>
                    <a:pt x="331457" y="60885"/>
                  </a:lnTo>
                  <a:close/>
                </a:path>
                <a:path w="906779" h="584200">
                  <a:moveTo>
                    <a:pt x="311822" y="96678"/>
                  </a:moveTo>
                  <a:lnTo>
                    <a:pt x="282981" y="96678"/>
                  </a:lnTo>
                  <a:lnTo>
                    <a:pt x="306233" y="92695"/>
                  </a:lnTo>
                  <a:lnTo>
                    <a:pt x="326948" y="83427"/>
                  </a:lnTo>
                  <a:lnTo>
                    <a:pt x="311822" y="96678"/>
                  </a:lnTo>
                  <a:close/>
                </a:path>
                <a:path w="906779" h="584200">
                  <a:moveTo>
                    <a:pt x="282981" y="108518"/>
                  </a:moveTo>
                  <a:lnTo>
                    <a:pt x="259729" y="104042"/>
                  </a:lnTo>
                  <a:lnTo>
                    <a:pt x="239014" y="87936"/>
                  </a:lnTo>
                  <a:lnTo>
                    <a:pt x="259729" y="95163"/>
                  </a:lnTo>
                  <a:lnTo>
                    <a:pt x="282981" y="96678"/>
                  </a:lnTo>
                  <a:lnTo>
                    <a:pt x="311822" y="96678"/>
                  </a:lnTo>
                  <a:lnTo>
                    <a:pt x="306233" y="101575"/>
                  </a:lnTo>
                  <a:lnTo>
                    <a:pt x="282981" y="108518"/>
                  </a:lnTo>
                  <a:close/>
                </a:path>
                <a:path w="906779" h="584200">
                  <a:moveTo>
                    <a:pt x="624586" y="49607"/>
                  </a:moveTo>
                  <a:lnTo>
                    <a:pt x="646993" y="36748"/>
                  </a:lnTo>
                  <a:lnTo>
                    <a:pt x="673628" y="34671"/>
                  </a:lnTo>
                  <a:lnTo>
                    <a:pt x="699302" y="42281"/>
                  </a:lnTo>
                  <a:lnTo>
                    <a:pt x="673628" y="42281"/>
                  </a:lnTo>
                  <a:lnTo>
                    <a:pt x="646993" y="42774"/>
                  </a:lnTo>
                  <a:lnTo>
                    <a:pt x="624586" y="49607"/>
                  </a:lnTo>
                  <a:close/>
                </a:path>
                <a:path w="906779" h="584200">
                  <a:moveTo>
                    <a:pt x="719289" y="58624"/>
                  </a:moveTo>
                  <a:lnTo>
                    <a:pt x="699418" y="47705"/>
                  </a:lnTo>
                  <a:lnTo>
                    <a:pt x="673628" y="42281"/>
                  </a:lnTo>
                  <a:lnTo>
                    <a:pt x="699302" y="42281"/>
                  </a:lnTo>
                  <a:lnTo>
                    <a:pt x="719289" y="58624"/>
                  </a:lnTo>
                  <a:close/>
                </a:path>
                <a:path w="906779" h="584200">
                  <a:moveTo>
                    <a:pt x="663482" y="97524"/>
                  </a:moveTo>
                  <a:lnTo>
                    <a:pt x="641425" y="90056"/>
                  </a:lnTo>
                  <a:lnTo>
                    <a:pt x="622325" y="69902"/>
                  </a:lnTo>
                  <a:lnTo>
                    <a:pt x="641425" y="80540"/>
                  </a:lnTo>
                  <a:lnTo>
                    <a:pt x="663482" y="85685"/>
                  </a:lnTo>
                  <a:lnTo>
                    <a:pt x="700289" y="85757"/>
                  </a:lnTo>
                  <a:lnTo>
                    <a:pt x="686383" y="94001"/>
                  </a:lnTo>
                  <a:lnTo>
                    <a:pt x="663482" y="97524"/>
                  </a:lnTo>
                  <a:close/>
                </a:path>
                <a:path w="906779" h="584200">
                  <a:moveTo>
                    <a:pt x="700289" y="85757"/>
                  </a:moveTo>
                  <a:lnTo>
                    <a:pt x="686383" y="85757"/>
                  </a:lnTo>
                  <a:lnTo>
                    <a:pt x="708012" y="81179"/>
                  </a:lnTo>
                  <a:lnTo>
                    <a:pt x="700289" y="85757"/>
                  </a:lnTo>
                  <a:close/>
                </a:path>
                <a:path w="906779" h="584200">
                  <a:moveTo>
                    <a:pt x="432930" y="24804"/>
                  </a:moveTo>
                  <a:lnTo>
                    <a:pt x="455372" y="6061"/>
                  </a:lnTo>
                  <a:lnTo>
                    <a:pt x="482253" y="0"/>
                  </a:lnTo>
                  <a:lnTo>
                    <a:pt x="508711" y="5775"/>
                  </a:lnTo>
                  <a:lnTo>
                    <a:pt x="516361" y="11834"/>
                  </a:lnTo>
                  <a:lnTo>
                    <a:pt x="482253" y="11834"/>
                  </a:lnTo>
                  <a:lnTo>
                    <a:pt x="455372" y="15571"/>
                  </a:lnTo>
                  <a:lnTo>
                    <a:pt x="432930" y="24804"/>
                  </a:lnTo>
                  <a:close/>
                </a:path>
                <a:path w="906779" h="584200">
                  <a:moveTo>
                    <a:pt x="529882" y="22544"/>
                  </a:moveTo>
                  <a:lnTo>
                    <a:pt x="508711" y="14017"/>
                  </a:lnTo>
                  <a:lnTo>
                    <a:pt x="482253" y="11834"/>
                  </a:lnTo>
                  <a:lnTo>
                    <a:pt x="516361" y="11834"/>
                  </a:lnTo>
                  <a:lnTo>
                    <a:pt x="529882" y="22544"/>
                  </a:lnTo>
                  <a:close/>
                </a:path>
                <a:path w="906779" h="584200">
                  <a:moveTo>
                    <a:pt x="478302" y="65957"/>
                  </a:moveTo>
                  <a:lnTo>
                    <a:pt x="455577" y="60317"/>
                  </a:lnTo>
                  <a:lnTo>
                    <a:pt x="435178" y="42838"/>
                  </a:lnTo>
                  <a:lnTo>
                    <a:pt x="455577" y="52707"/>
                  </a:lnTo>
                  <a:lnTo>
                    <a:pt x="478302" y="55808"/>
                  </a:lnTo>
                  <a:lnTo>
                    <a:pt x="508148" y="55808"/>
                  </a:lnTo>
                  <a:lnTo>
                    <a:pt x="501448" y="60603"/>
                  </a:lnTo>
                  <a:lnTo>
                    <a:pt x="478302" y="65957"/>
                  </a:lnTo>
                  <a:close/>
                </a:path>
                <a:path w="906779" h="584200">
                  <a:moveTo>
                    <a:pt x="508148" y="55808"/>
                  </a:moveTo>
                  <a:lnTo>
                    <a:pt x="478302" y="55808"/>
                  </a:lnTo>
                  <a:lnTo>
                    <a:pt x="501448" y="52989"/>
                  </a:lnTo>
                  <a:lnTo>
                    <a:pt x="523113" y="45099"/>
                  </a:lnTo>
                  <a:lnTo>
                    <a:pt x="508148" y="55808"/>
                  </a:lnTo>
                  <a:close/>
                </a:path>
                <a:path w="906779" h="584200">
                  <a:moveTo>
                    <a:pt x="2260" y="532169"/>
                  </a:moveTo>
                  <a:lnTo>
                    <a:pt x="0" y="525413"/>
                  </a:lnTo>
                  <a:lnTo>
                    <a:pt x="13248" y="518259"/>
                  </a:lnTo>
                  <a:lnTo>
                    <a:pt x="28187" y="513854"/>
                  </a:lnTo>
                  <a:lnTo>
                    <a:pt x="43126" y="512409"/>
                  </a:lnTo>
                  <a:lnTo>
                    <a:pt x="56375" y="514135"/>
                  </a:lnTo>
                  <a:lnTo>
                    <a:pt x="43796" y="514413"/>
                  </a:lnTo>
                  <a:lnTo>
                    <a:pt x="30160" y="518075"/>
                  </a:lnTo>
                  <a:lnTo>
                    <a:pt x="16104" y="524276"/>
                  </a:lnTo>
                  <a:lnTo>
                    <a:pt x="2260" y="532169"/>
                  </a:lnTo>
                  <a:close/>
                </a:path>
                <a:path w="906779" h="584200">
                  <a:moveTo>
                    <a:pt x="31572" y="584036"/>
                  </a:moveTo>
                  <a:lnTo>
                    <a:pt x="24803" y="570510"/>
                  </a:lnTo>
                  <a:lnTo>
                    <a:pt x="35194" y="564272"/>
                  </a:lnTo>
                  <a:lnTo>
                    <a:pt x="45377" y="556133"/>
                  </a:lnTo>
                  <a:lnTo>
                    <a:pt x="54292" y="546724"/>
                  </a:lnTo>
                  <a:lnTo>
                    <a:pt x="60883" y="536678"/>
                  </a:lnTo>
                  <a:lnTo>
                    <a:pt x="57252" y="550739"/>
                  </a:lnTo>
                  <a:lnTo>
                    <a:pt x="50452" y="564586"/>
                  </a:lnTo>
                  <a:lnTo>
                    <a:pt x="41540" y="576318"/>
                  </a:lnTo>
                  <a:lnTo>
                    <a:pt x="31572" y="584036"/>
                  </a:lnTo>
                  <a:close/>
                </a:path>
              </a:pathLst>
            </a:custGeom>
            <a:solidFill>
              <a:srgbClr val="FFE0B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67" name="object 39">
              <a:extLst>
                <a:ext uri="{FF2B5EF4-FFF2-40B4-BE49-F238E27FC236}">
                  <a16:creationId xmlns:a16="http://schemas.microsoft.com/office/drawing/2014/main" id="{8FE6424F-A48A-4EBA-A553-9CF121F440D2}"/>
                </a:ext>
              </a:extLst>
            </p:cNvPr>
            <p:cNvSpPr/>
            <p:nvPr/>
          </p:nvSpPr>
          <p:spPr>
            <a:xfrm>
              <a:off x="1536207" y="1421142"/>
              <a:ext cx="2914015" cy="76200"/>
            </a:xfrm>
            <a:custGeom>
              <a:avLst/>
              <a:gdLst/>
              <a:ahLst/>
              <a:cxnLst/>
              <a:rect l="l" t="t" r="r" b="b"/>
              <a:pathLst>
                <a:path w="2914015" h="76200">
                  <a:moveTo>
                    <a:pt x="0" y="0"/>
                  </a:moveTo>
                  <a:lnTo>
                    <a:pt x="2913888" y="0"/>
                  </a:lnTo>
                  <a:lnTo>
                    <a:pt x="2913888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68" name="object 40">
              <a:extLst>
                <a:ext uri="{FF2B5EF4-FFF2-40B4-BE49-F238E27FC236}">
                  <a16:creationId xmlns:a16="http://schemas.microsoft.com/office/drawing/2014/main" id="{5677FBB4-9F16-4300-9186-9EF810D1BF88}"/>
                </a:ext>
              </a:extLst>
            </p:cNvPr>
            <p:cNvSpPr/>
            <p:nvPr/>
          </p:nvSpPr>
          <p:spPr>
            <a:xfrm>
              <a:off x="1883717" y="2200440"/>
              <a:ext cx="2237105" cy="357505"/>
            </a:xfrm>
            <a:custGeom>
              <a:avLst/>
              <a:gdLst/>
              <a:ahLst/>
              <a:cxnLst/>
              <a:rect l="l" t="t" r="r" b="b"/>
              <a:pathLst>
                <a:path w="2237104" h="357504">
                  <a:moveTo>
                    <a:pt x="1200234" y="247561"/>
                  </a:moveTo>
                  <a:lnTo>
                    <a:pt x="1148295" y="247561"/>
                  </a:lnTo>
                  <a:lnTo>
                    <a:pt x="1162278" y="247535"/>
                  </a:lnTo>
                  <a:lnTo>
                    <a:pt x="1155278" y="243314"/>
                  </a:lnTo>
                  <a:lnTo>
                    <a:pt x="1555305" y="0"/>
                  </a:lnTo>
                  <a:lnTo>
                    <a:pt x="1599771" y="27305"/>
                  </a:lnTo>
                  <a:lnTo>
                    <a:pt x="1548206" y="27305"/>
                  </a:lnTo>
                  <a:lnTo>
                    <a:pt x="1555239" y="31624"/>
                  </a:lnTo>
                  <a:lnTo>
                    <a:pt x="1200234" y="247561"/>
                  </a:lnTo>
                  <a:close/>
                </a:path>
                <a:path w="2237104" h="357504">
                  <a:moveTo>
                    <a:pt x="1886226" y="167195"/>
                  </a:moveTo>
                  <a:lnTo>
                    <a:pt x="1827580" y="167195"/>
                  </a:lnTo>
                  <a:lnTo>
                    <a:pt x="1821835" y="163667"/>
                  </a:lnTo>
                  <a:lnTo>
                    <a:pt x="2226995" y="3263"/>
                  </a:lnTo>
                  <a:lnTo>
                    <a:pt x="2236927" y="28359"/>
                  </a:lnTo>
                  <a:lnTo>
                    <a:pt x="1886226" y="167195"/>
                  </a:lnTo>
                  <a:close/>
                </a:path>
                <a:path w="2237104" h="357504">
                  <a:moveTo>
                    <a:pt x="1555239" y="31624"/>
                  </a:moveTo>
                  <a:lnTo>
                    <a:pt x="1548206" y="27305"/>
                  </a:lnTo>
                  <a:lnTo>
                    <a:pt x="1562277" y="27343"/>
                  </a:lnTo>
                  <a:lnTo>
                    <a:pt x="1555239" y="31624"/>
                  </a:lnTo>
                  <a:close/>
                </a:path>
                <a:path w="2237104" h="357504">
                  <a:moveTo>
                    <a:pt x="1819211" y="193725"/>
                  </a:moveTo>
                  <a:lnTo>
                    <a:pt x="1555239" y="31624"/>
                  </a:lnTo>
                  <a:lnTo>
                    <a:pt x="1562277" y="27343"/>
                  </a:lnTo>
                  <a:lnTo>
                    <a:pt x="1548206" y="27305"/>
                  </a:lnTo>
                  <a:lnTo>
                    <a:pt x="1599771" y="27305"/>
                  </a:lnTo>
                  <a:lnTo>
                    <a:pt x="1821835" y="163667"/>
                  </a:lnTo>
                  <a:lnTo>
                    <a:pt x="1815553" y="166154"/>
                  </a:lnTo>
                  <a:lnTo>
                    <a:pt x="1827580" y="167195"/>
                  </a:lnTo>
                  <a:lnTo>
                    <a:pt x="1886226" y="167195"/>
                  </a:lnTo>
                  <a:lnTo>
                    <a:pt x="1819211" y="193725"/>
                  </a:lnTo>
                  <a:close/>
                </a:path>
                <a:path w="2237104" h="357504">
                  <a:moveTo>
                    <a:pt x="631845" y="330225"/>
                  </a:moveTo>
                  <a:lnTo>
                    <a:pt x="590003" y="330225"/>
                  </a:lnTo>
                  <a:lnTo>
                    <a:pt x="606361" y="329425"/>
                  </a:lnTo>
                  <a:lnTo>
                    <a:pt x="597876" y="323580"/>
                  </a:lnTo>
                  <a:lnTo>
                    <a:pt x="885621" y="80708"/>
                  </a:lnTo>
                  <a:lnTo>
                    <a:pt x="930165" y="107569"/>
                  </a:lnTo>
                  <a:lnTo>
                    <a:pt x="895629" y="107569"/>
                  </a:lnTo>
                  <a:lnTo>
                    <a:pt x="879957" y="108813"/>
                  </a:lnTo>
                  <a:lnTo>
                    <a:pt x="888239" y="113807"/>
                  </a:lnTo>
                  <a:lnTo>
                    <a:pt x="631845" y="330225"/>
                  </a:lnTo>
                  <a:close/>
                </a:path>
                <a:path w="2237104" h="357504">
                  <a:moveTo>
                    <a:pt x="888239" y="113807"/>
                  </a:moveTo>
                  <a:lnTo>
                    <a:pt x="879957" y="108813"/>
                  </a:lnTo>
                  <a:lnTo>
                    <a:pt x="895629" y="107569"/>
                  </a:lnTo>
                  <a:lnTo>
                    <a:pt x="888239" y="113807"/>
                  </a:lnTo>
                  <a:close/>
                </a:path>
                <a:path w="2237104" h="357504">
                  <a:moveTo>
                    <a:pt x="1155344" y="274866"/>
                  </a:moveTo>
                  <a:lnTo>
                    <a:pt x="888239" y="113807"/>
                  </a:lnTo>
                  <a:lnTo>
                    <a:pt x="895629" y="107569"/>
                  </a:lnTo>
                  <a:lnTo>
                    <a:pt x="930165" y="107569"/>
                  </a:lnTo>
                  <a:lnTo>
                    <a:pt x="1155278" y="243314"/>
                  </a:lnTo>
                  <a:lnTo>
                    <a:pt x="1148295" y="247561"/>
                  </a:lnTo>
                  <a:lnTo>
                    <a:pt x="1200234" y="247561"/>
                  </a:lnTo>
                  <a:lnTo>
                    <a:pt x="1155344" y="274866"/>
                  </a:lnTo>
                  <a:close/>
                </a:path>
                <a:path w="2237104" h="357504">
                  <a:moveTo>
                    <a:pt x="11112" y="352831"/>
                  </a:moveTo>
                  <a:lnTo>
                    <a:pt x="0" y="328231"/>
                  </a:lnTo>
                  <a:lnTo>
                    <a:pt x="365125" y="163258"/>
                  </a:lnTo>
                  <a:lnTo>
                    <a:pt x="403659" y="189801"/>
                  </a:lnTo>
                  <a:lnTo>
                    <a:pt x="356095" y="189801"/>
                  </a:lnTo>
                  <a:lnTo>
                    <a:pt x="362373" y="194126"/>
                  </a:lnTo>
                  <a:lnTo>
                    <a:pt x="11112" y="352831"/>
                  </a:lnTo>
                  <a:close/>
                </a:path>
                <a:path w="2237104" h="357504">
                  <a:moveTo>
                    <a:pt x="1827580" y="167195"/>
                  </a:moveTo>
                  <a:lnTo>
                    <a:pt x="1815553" y="166154"/>
                  </a:lnTo>
                  <a:lnTo>
                    <a:pt x="1821835" y="163667"/>
                  </a:lnTo>
                  <a:lnTo>
                    <a:pt x="1827580" y="167195"/>
                  </a:lnTo>
                  <a:close/>
                </a:path>
                <a:path w="2237104" h="357504">
                  <a:moveTo>
                    <a:pt x="362373" y="194126"/>
                  </a:moveTo>
                  <a:lnTo>
                    <a:pt x="356095" y="189801"/>
                  </a:lnTo>
                  <a:lnTo>
                    <a:pt x="369303" y="190995"/>
                  </a:lnTo>
                  <a:lnTo>
                    <a:pt x="362373" y="194126"/>
                  </a:lnTo>
                  <a:close/>
                </a:path>
                <a:path w="2237104" h="357504">
                  <a:moveTo>
                    <a:pt x="599541" y="357492"/>
                  </a:moveTo>
                  <a:lnTo>
                    <a:pt x="362373" y="194126"/>
                  </a:lnTo>
                  <a:lnTo>
                    <a:pt x="369303" y="190995"/>
                  </a:lnTo>
                  <a:lnTo>
                    <a:pt x="356095" y="189801"/>
                  </a:lnTo>
                  <a:lnTo>
                    <a:pt x="403659" y="189801"/>
                  </a:lnTo>
                  <a:lnTo>
                    <a:pt x="597876" y="323580"/>
                  </a:lnTo>
                  <a:lnTo>
                    <a:pt x="590003" y="330225"/>
                  </a:lnTo>
                  <a:lnTo>
                    <a:pt x="631845" y="330225"/>
                  </a:lnTo>
                  <a:lnTo>
                    <a:pt x="599541" y="357492"/>
                  </a:lnTo>
                  <a:close/>
                </a:path>
                <a:path w="2237104" h="357504">
                  <a:moveTo>
                    <a:pt x="1148295" y="247561"/>
                  </a:moveTo>
                  <a:lnTo>
                    <a:pt x="1155278" y="243314"/>
                  </a:lnTo>
                  <a:lnTo>
                    <a:pt x="1162278" y="247535"/>
                  </a:lnTo>
                  <a:lnTo>
                    <a:pt x="1148295" y="247561"/>
                  </a:lnTo>
                  <a:close/>
                </a:path>
                <a:path w="2237104" h="357504">
                  <a:moveTo>
                    <a:pt x="590003" y="330225"/>
                  </a:moveTo>
                  <a:lnTo>
                    <a:pt x="597876" y="323580"/>
                  </a:lnTo>
                  <a:lnTo>
                    <a:pt x="606361" y="329425"/>
                  </a:lnTo>
                  <a:lnTo>
                    <a:pt x="590003" y="330225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69" name="object 41">
              <a:extLst>
                <a:ext uri="{FF2B5EF4-FFF2-40B4-BE49-F238E27FC236}">
                  <a16:creationId xmlns:a16="http://schemas.microsoft.com/office/drawing/2014/main" id="{3888578E-0FE0-4B00-ADA0-2B92A0DEAF41}"/>
                </a:ext>
              </a:extLst>
            </p:cNvPr>
            <p:cNvSpPr/>
            <p:nvPr/>
          </p:nvSpPr>
          <p:spPr>
            <a:xfrm>
              <a:off x="1840676" y="1717294"/>
              <a:ext cx="2280920" cy="353695"/>
            </a:xfrm>
            <a:custGeom>
              <a:avLst/>
              <a:gdLst/>
              <a:ahLst/>
              <a:cxnLst/>
              <a:rect l="l" t="t" r="r" b="b"/>
              <a:pathLst>
                <a:path w="2280920" h="353694">
                  <a:moveTo>
                    <a:pt x="1580662" y="325297"/>
                  </a:moveTo>
                  <a:lnTo>
                    <a:pt x="1525460" y="325297"/>
                  </a:lnTo>
                  <a:lnTo>
                    <a:pt x="1519693" y="322119"/>
                  </a:lnTo>
                  <a:lnTo>
                    <a:pt x="2269680" y="0"/>
                  </a:lnTo>
                  <a:lnTo>
                    <a:pt x="2280335" y="24803"/>
                  </a:lnTo>
                  <a:lnTo>
                    <a:pt x="1580662" y="325297"/>
                  </a:lnTo>
                  <a:close/>
                </a:path>
                <a:path w="2280920" h="353694">
                  <a:moveTo>
                    <a:pt x="19913" y="346227"/>
                  </a:moveTo>
                  <a:lnTo>
                    <a:pt x="0" y="328015"/>
                  </a:lnTo>
                  <a:lnTo>
                    <a:pt x="231940" y="74434"/>
                  </a:lnTo>
                  <a:lnTo>
                    <a:pt x="266808" y="101904"/>
                  </a:lnTo>
                  <a:lnTo>
                    <a:pt x="243395" y="101904"/>
                  </a:lnTo>
                  <a:lnTo>
                    <a:pt x="225082" y="103390"/>
                  </a:lnTo>
                  <a:lnTo>
                    <a:pt x="234936" y="111153"/>
                  </a:lnTo>
                  <a:lnTo>
                    <a:pt x="19913" y="346227"/>
                  </a:lnTo>
                  <a:close/>
                </a:path>
                <a:path w="2280920" h="353694">
                  <a:moveTo>
                    <a:pt x="474340" y="245224"/>
                  </a:moveTo>
                  <a:lnTo>
                    <a:pt x="431673" y="245224"/>
                  </a:lnTo>
                  <a:lnTo>
                    <a:pt x="448551" y="245084"/>
                  </a:lnTo>
                  <a:lnTo>
                    <a:pt x="440047" y="238385"/>
                  </a:lnTo>
                  <a:lnTo>
                    <a:pt x="639571" y="75450"/>
                  </a:lnTo>
                  <a:lnTo>
                    <a:pt x="674386" y="103250"/>
                  </a:lnTo>
                  <a:lnTo>
                    <a:pt x="648195" y="103250"/>
                  </a:lnTo>
                  <a:lnTo>
                    <a:pt x="631240" y="103339"/>
                  </a:lnTo>
                  <a:lnTo>
                    <a:pt x="639757" y="110141"/>
                  </a:lnTo>
                  <a:lnTo>
                    <a:pt x="474340" y="245224"/>
                  </a:lnTo>
                  <a:close/>
                </a:path>
                <a:path w="2280920" h="353694">
                  <a:moveTo>
                    <a:pt x="234936" y="111153"/>
                  </a:moveTo>
                  <a:lnTo>
                    <a:pt x="225082" y="103390"/>
                  </a:lnTo>
                  <a:lnTo>
                    <a:pt x="243395" y="101904"/>
                  </a:lnTo>
                  <a:lnTo>
                    <a:pt x="234936" y="111153"/>
                  </a:lnTo>
                  <a:close/>
                </a:path>
                <a:path w="2280920" h="353694">
                  <a:moveTo>
                    <a:pt x="440359" y="272973"/>
                  </a:moveTo>
                  <a:lnTo>
                    <a:pt x="234936" y="111153"/>
                  </a:lnTo>
                  <a:lnTo>
                    <a:pt x="243395" y="101904"/>
                  </a:lnTo>
                  <a:lnTo>
                    <a:pt x="266808" y="101904"/>
                  </a:lnTo>
                  <a:lnTo>
                    <a:pt x="440047" y="238385"/>
                  </a:lnTo>
                  <a:lnTo>
                    <a:pt x="431673" y="245224"/>
                  </a:lnTo>
                  <a:lnTo>
                    <a:pt x="474340" y="245224"/>
                  </a:lnTo>
                  <a:lnTo>
                    <a:pt x="440359" y="272973"/>
                  </a:lnTo>
                  <a:close/>
                </a:path>
                <a:path w="2280920" h="353694">
                  <a:moveTo>
                    <a:pt x="639757" y="110141"/>
                  </a:moveTo>
                  <a:lnTo>
                    <a:pt x="631240" y="103339"/>
                  </a:lnTo>
                  <a:lnTo>
                    <a:pt x="648195" y="103250"/>
                  </a:lnTo>
                  <a:lnTo>
                    <a:pt x="639757" y="110141"/>
                  </a:lnTo>
                  <a:close/>
                </a:path>
                <a:path w="2280920" h="353694">
                  <a:moveTo>
                    <a:pt x="944460" y="353453"/>
                  </a:moveTo>
                  <a:lnTo>
                    <a:pt x="639757" y="110141"/>
                  </a:lnTo>
                  <a:lnTo>
                    <a:pt x="648195" y="103250"/>
                  </a:lnTo>
                  <a:lnTo>
                    <a:pt x="674386" y="103250"/>
                  </a:lnTo>
                  <a:lnTo>
                    <a:pt x="946806" y="320786"/>
                  </a:lnTo>
                  <a:lnTo>
                    <a:pt x="938809" y="325475"/>
                  </a:lnTo>
                  <a:lnTo>
                    <a:pt x="954062" y="326580"/>
                  </a:lnTo>
                  <a:lnTo>
                    <a:pt x="990288" y="326580"/>
                  </a:lnTo>
                  <a:lnTo>
                    <a:pt x="944460" y="353453"/>
                  </a:lnTo>
                  <a:close/>
                </a:path>
                <a:path w="2280920" h="353694">
                  <a:moveTo>
                    <a:pt x="990288" y="326580"/>
                  </a:moveTo>
                  <a:lnTo>
                    <a:pt x="954062" y="326580"/>
                  </a:lnTo>
                  <a:lnTo>
                    <a:pt x="946806" y="320786"/>
                  </a:lnTo>
                  <a:lnTo>
                    <a:pt x="1223213" y="158711"/>
                  </a:lnTo>
                  <a:lnTo>
                    <a:pt x="1272500" y="185877"/>
                  </a:lnTo>
                  <a:lnTo>
                    <a:pt x="1230236" y="185877"/>
                  </a:lnTo>
                  <a:lnTo>
                    <a:pt x="1216901" y="186054"/>
                  </a:lnTo>
                  <a:lnTo>
                    <a:pt x="1223619" y="189757"/>
                  </a:lnTo>
                  <a:lnTo>
                    <a:pt x="990288" y="326580"/>
                  </a:lnTo>
                  <a:close/>
                </a:path>
                <a:path w="2280920" h="353694">
                  <a:moveTo>
                    <a:pt x="1223619" y="189757"/>
                  </a:moveTo>
                  <a:lnTo>
                    <a:pt x="1216901" y="186054"/>
                  </a:lnTo>
                  <a:lnTo>
                    <a:pt x="1230236" y="185877"/>
                  </a:lnTo>
                  <a:lnTo>
                    <a:pt x="1223619" y="189757"/>
                  </a:lnTo>
                  <a:close/>
                </a:path>
                <a:path w="2280920" h="353694">
                  <a:moveTo>
                    <a:pt x="1518208" y="352120"/>
                  </a:moveTo>
                  <a:lnTo>
                    <a:pt x="1223619" y="189757"/>
                  </a:lnTo>
                  <a:lnTo>
                    <a:pt x="1230236" y="185877"/>
                  </a:lnTo>
                  <a:lnTo>
                    <a:pt x="1272500" y="185877"/>
                  </a:lnTo>
                  <a:lnTo>
                    <a:pt x="1519693" y="322119"/>
                  </a:lnTo>
                  <a:lnTo>
                    <a:pt x="1513624" y="324726"/>
                  </a:lnTo>
                  <a:lnTo>
                    <a:pt x="1525460" y="325297"/>
                  </a:lnTo>
                  <a:lnTo>
                    <a:pt x="1580662" y="325297"/>
                  </a:lnTo>
                  <a:lnTo>
                    <a:pt x="1518208" y="352120"/>
                  </a:lnTo>
                  <a:close/>
                </a:path>
                <a:path w="2280920" h="353694">
                  <a:moveTo>
                    <a:pt x="431673" y="245224"/>
                  </a:moveTo>
                  <a:lnTo>
                    <a:pt x="440047" y="238385"/>
                  </a:lnTo>
                  <a:lnTo>
                    <a:pt x="448551" y="245084"/>
                  </a:lnTo>
                  <a:lnTo>
                    <a:pt x="431673" y="245224"/>
                  </a:lnTo>
                  <a:close/>
                </a:path>
                <a:path w="2280920" h="353694">
                  <a:moveTo>
                    <a:pt x="954062" y="326580"/>
                  </a:moveTo>
                  <a:lnTo>
                    <a:pt x="938809" y="325475"/>
                  </a:lnTo>
                  <a:lnTo>
                    <a:pt x="946806" y="320786"/>
                  </a:lnTo>
                  <a:lnTo>
                    <a:pt x="954062" y="326580"/>
                  </a:lnTo>
                  <a:close/>
                </a:path>
                <a:path w="2280920" h="353694">
                  <a:moveTo>
                    <a:pt x="1525460" y="325297"/>
                  </a:moveTo>
                  <a:lnTo>
                    <a:pt x="1513624" y="324726"/>
                  </a:lnTo>
                  <a:lnTo>
                    <a:pt x="1519693" y="322119"/>
                  </a:lnTo>
                  <a:lnTo>
                    <a:pt x="1525460" y="325297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/>
                <a:cs typeface="+mn-cs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4E8F04C7-7CF0-4699-BBED-5BFA8CCAF2ED}"/>
              </a:ext>
            </a:extLst>
          </p:cNvPr>
          <p:cNvSpPr txBox="1"/>
          <p:nvPr/>
        </p:nvSpPr>
        <p:spPr>
          <a:xfrm>
            <a:off x="3157052" y="572163"/>
            <a:ext cx="6459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n w="3175">
                  <a:solidFill>
                    <a:schemeClr val="tx2">
                      <a:alpha val="55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 OF WORK PLAN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3D7641E-588A-49D1-808D-721DFFFCFEEA}"/>
              </a:ext>
            </a:extLst>
          </p:cNvPr>
          <p:cNvSpPr txBox="1"/>
          <p:nvPr/>
        </p:nvSpPr>
        <p:spPr>
          <a:xfrm>
            <a:off x="844998" y="449053"/>
            <a:ext cx="356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工作计划执行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309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公2">
            <a:extLst>
              <a:ext uri="{FF2B5EF4-FFF2-40B4-BE49-F238E27FC236}">
                <a16:creationId xmlns:a16="http://schemas.microsoft.com/office/drawing/2014/main" id="{0BA5CF6C-8A0B-4118-BB1B-345E7CF0C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994" y="3742552"/>
            <a:ext cx="2097360" cy="330339"/>
          </a:xfrm>
          <a:prstGeom prst="rect">
            <a:avLst/>
          </a:prstGeom>
          <a:noFill/>
          <a:ln>
            <a:noFill/>
          </a:ln>
        </p:spPr>
        <p:txBody>
          <a:bodyPr wrap="square" lIns="91372" tIns="45684" rIns="91372" bIns="45684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汇报</a:t>
            </a:r>
            <a:r>
              <a:rPr lang="zh-CN" altLang="en-US"/>
              <a:t>人：</a:t>
            </a:r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24" name="公1">
            <a:extLst>
              <a:ext uri="{FF2B5EF4-FFF2-40B4-BE49-F238E27FC236}">
                <a16:creationId xmlns:a16="http://schemas.microsoft.com/office/drawing/2014/main" id="{F0F95939-E85B-416E-8B91-CC5B96E28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7115" y="3743290"/>
            <a:ext cx="1669891" cy="328863"/>
          </a:xfrm>
          <a:prstGeom prst="rect">
            <a:avLst/>
          </a:prstGeom>
          <a:noFill/>
          <a:ln>
            <a:noFill/>
          </a:ln>
        </p:spPr>
        <p:txBody>
          <a:bodyPr wrap="square" lIns="91372" tIns="45684" rIns="91372" bIns="45684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时间：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20XX/02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410468-CAC7-437E-B03E-5E54D01B4C85}"/>
              </a:ext>
            </a:extLst>
          </p:cNvPr>
          <p:cNvSpPr txBox="1"/>
          <p:nvPr/>
        </p:nvSpPr>
        <p:spPr>
          <a:xfrm>
            <a:off x="1965960" y="1556959"/>
            <a:ext cx="8260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8000" dirty="0">
                <a:gradFill flip="none" rotWithShape="1">
                  <a:gsLst>
                    <a:gs pos="24000">
                      <a:schemeClr val="accent1">
                        <a:lumMod val="54000"/>
                        <a:lumOff val="46000"/>
                      </a:schemeClr>
                    </a:gs>
                    <a:gs pos="46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  <a:gs pos="75000">
                      <a:schemeClr val="accent1">
                        <a:lumMod val="62000"/>
                        <a:lumOff val="38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EBC43C-92B7-4BEE-B97C-46BC3C82E6B3}"/>
              </a:ext>
            </a:extLst>
          </p:cNvPr>
          <p:cNvSpPr txBox="1"/>
          <p:nvPr/>
        </p:nvSpPr>
        <p:spPr>
          <a:xfrm>
            <a:off x="1965960" y="2880398"/>
            <a:ext cx="826008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gradFill flip="none" rotWithShape="1">
                  <a:gsLst>
                    <a:gs pos="2400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3000"/>
                      </a:schemeClr>
                    </a:gs>
                    <a:gs pos="80000">
                      <a:schemeClr val="accent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THANKS FOR WATCHING</a:t>
            </a:r>
          </a:p>
        </p:txBody>
      </p:sp>
      <p:pic>
        <p:nvPicPr>
          <p:cNvPr id="25" name="Picture 2">
            <a:hlinkClick r:id="rId2"/>
            <a:extLst>
              <a:ext uri="{FF2B5EF4-FFF2-40B4-BE49-F238E27FC236}">
                <a16:creationId xmlns:a16="http://schemas.microsoft.com/office/drawing/2014/main" id="{009E8EEC-A280-41C8-BC97-C1842602F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22" y="757118"/>
            <a:ext cx="2259358" cy="3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hlinkClick r:id="rId2"/>
            <a:extLst>
              <a:ext uri="{FF2B5EF4-FFF2-40B4-BE49-F238E27FC236}">
                <a16:creationId xmlns:a16="http://schemas.microsoft.com/office/drawing/2014/main" id="{1D8732AC-632D-48D0-A3E8-B0B6C15C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41" y="5427128"/>
            <a:ext cx="869316" cy="1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 descr="条形图">
            <a:extLst>
              <a:ext uri="{FF2B5EF4-FFF2-40B4-BE49-F238E27FC236}">
                <a16:creationId xmlns:a16="http://schemas.microsoft.com/office/drawing/2014/main" id="{F53B11C0-9BAB-49CF-84C6-1F40903B6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540" y="1486775"/>
            <a:ext cx="424543" cy="424543"/>
          </a:xfrm>
          <a:prstGeom prst="rect">
            <a:avLst/>
          </a:prstGeom>
        </p:spPr>
      </p:pic>
      <p:pic>
        <p:nvPicPr>
          <p:cNvPr id="3" name="图形 2" descr="条形图 RTL">
            <a:extLst>
              <a:ext uri="{FF2B5EF4-FFF2-40B4-BE49-F238E27FC236}">
                <a16:creationId xmlns:a16="http://schemas.microsoft.com/office/drawing/2014/main" id="{6F06D687-8801-4464-8EDC-C326EAAD8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0991" y="1486775"/>
            <a:ext cx="424543" cy="424543"/>
          </a:xfrm>
          <a:prstGeom prst="rect">
            <a:avLst/>
          </a:prstGeom>
        </p:spPr>
      </p:pic>
      <p:pic>
        <p:nvPicPr>
          <p:cNvPr id="4" name="图形 3" descr="下降趋势条形图">
            <a:extLst>
              <a:ext uri="{FF2B5EF4-FFF2-40B4-BE49-F238E27FC236}">
                <a16:creationId xmlns:a16="http://schemas.microsoft.com/office/drawing/2014/main" id="{38AD8256-6A01-4EF3-8C92-358DE2950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0443" y="1486775"/>
            <a:ext cx="424543" cy="424543"/>
          </a:xfrm>
          <a:prstGeom prst="rect">
            <a:avLst/>
          </a:prstGeom>
        </p:spPr>
      </p:pic>
      <p:pic>
        <p:nvPicPr>
          <p:cNvPr id="5" name="图形 4" descr="下降趋势条形图 RTL">
            <a:extLst>
              <a:ext uri="{FF2B5EF4-FFF2-40B4-BE49-F238E27FC236}">
                <a16:creationId xmlns:a16="http://schemas.microsoft.com/office/drawing/2014/main" id="{6A2B0AEF-E158-48A4-982E-D990B8F681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9894" y="1486775"/>
            <a:ext cx="424543" cy="424543"/>
          </a:xfrm>
          <a:prstGeom prst="rect">
            <a:avLst/>
          </a:prstGeom>
        </p:spPr>
      </p:pic>
      <p:pic>
        <p:nvPicPr>
          <p:cNvPr id="6" name="图形 5" descr="上升趋势条形图">
            <a:extLst>
              <a:ext uri="{FF2B5EF4-FFF2-40B4-BE49-F238E27FC236}">
                <a16:creationId xmlns:a16="http://schemas.microsoft.com/office/drawing/2014/main" id="{3F72ADD0-9CB7-459F-8B28-543B78A80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9347" y="1486775"/>
            <a:ext cx="424543" cy="424543"/>
          </a:xfrm>
          <a:prstGeom prst="rect">
            <a:avLst/>
          </a:prstGeom>
        </p:spPr>
      </p:pic>
      <p:pic>
        <p:nvPicPr>
          <p:cNvPr id="7" name="图形 6" descr="上升趋势条形图 RTL">
            <a:extLst>
              <a:ext uri="{FF2B5EF4-FFF2-40B4-BE49-F238E27FC236}">
                <a16:creationId xmlns:a16="http://schemas.microsoft.com/office/drawing/2014/main" id="{A4A82B31-9704-4B51-8007-FCC9F0AE73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38798" y="1486775"/>
            <a:ext cx="424543" cy="424543"/>
          </a:xfrm>
          <a:prstGeom prst="rect">
            <a:avLst/>
          </a:prstGeom>
        </p:spPr>
      </p:pic>
      <p:pic>
        <p:nvPicPr>
          <p:cNvPr id="8" name="图形 7" descr="下降趋势">
            <a:extLst>
              <a:ext uri="{FF2B5EF4-FFF2-40B4-BE49-F238E27FC236}">
                <a16:creationId xmlns:a16="http://schemas.microsoft.com/office/drawing/2014/main" id="{F3B59E8C-0E41-44EC-852C-8DEE47DDF1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48250" y="1486775"/>
            <a:ext cx="424543" cy="424543"/>
          </a:xfrm>
          <a:prstGeom prst="rect">
            <a:avLst/>
          </a:prstGeom>
        </p:spPr>
      </p:pic>
      <p:pic>
        <p:nvPicPr>
          <p:cNvPr id="9" name="图形 8" descr="下降趋势 RTL">
            <a:extLst>
              <a:ext uri="{FF2B5EF4-FFF2-40B4-BE49-F238E27FC236}">
                <a16:creationId xmlns:a16="http://schemas.microsoft.com/office/drawing/2014/main" id="{C2D16888-9D1B-4494-ABBB-50374D38AB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57701" y="1486775"/>
            <a:ext cx="424543" cy="424543"/>
          </a:xfrm>
          <a:prstGeom prst="rect">
            <a:avLst/>
          </a:prstGeom>
        </p:spPr>
      </p:pic>
      <p:pic>
        <p:nvPicPr>
          <p:cNvPr id="10" name="图形 9" descr="上升趋势">
            <a:extLst>
              <a:ext uri="{FF2B5EF4-FFF2-40B4-BE49-F238E27FC236}">
                <a16:creationId xmlns:a16="http://schemas.microsoft.com/office/drawing/2014/main" id="{947E7E60-5B66-4186-91CF-1992D920A1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67152" y="1486775"/>
            <a:ext cx="424543" cy="424543"/>
          </a:xfrm>
          <a:prstGeom prst="rect">
            <a:avLst/>
          </a:prstGeom>
        </p:spPr>
      </p:pic>
      <p:pic>
        <p:nvPicPr>
          <p:cNvPr id="11" name="图形 10" descr="上升趋势 RTL">
            <a:extLst>
              <a:ext uri="{FF2B5EF4-FFF2-40B4-BE49-F238E27FC236}">
                <a16:creationId xmlns:a16="http://schemas.microsoft.com/office/drawing/2014/main" id="{00856C1C-A7DE-456F-B0B7-0B8A5B41FB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76604" y="1486775"/>
            <a:ext cx="424543" cy="424543"/>
          </a:xfrm>
          <a:prstGeom prst="rect">
            <a:avLst/>
          </a:prstGeom>
        </p:spPr>
      </p:pic>
      <p:pic>
        <p:nvPicPr>
          <p:cNvPr id="12" name="图形 11" descr="统计">
            <a:extLst>
              <a:ext uri="{FF2B5EF4-FFF2-40B4-BE49-F238E27FC236}">
                <a16:creationId xmlns:a16="http://schemas.microsoft.com/office/drawing/2014/main" id="{E2D84506-FD37-440C-8AED-340016BE00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1540" y="1996227"/>
            <a:ext cx="424543" cy="424543"/>
          </a:xfrm>
          <a:prstGeom prst="rect">
            <a:avLst/>
          </a:prstGeom>
        </p:spPr>
      </p:pic>
      <p:pic>
        <p:nvPicPr>
          <p:cNvPr id="13" name="图形 12" descr="统计信息 RTL">
            <a:extLst>
              <a:ext uri="{FF2B5EF4-FFF2-40B4-BE49-F238E27FC236}">
                <a16:creationId xmlns:a16="http://schemas.microsoft.com/office/drawing/2014/main" id="{25F6261E-2EE0-423D-BEE8-7BE7FDAC1B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00991" y="1996227"/>
            <a:ext cx="424543" cy="424543"/>
          </a:xfrm>
          <a:prstGeom prst="rect">
            <a:avLst/>
          </a:prstGeom>
        </p:spPr>
      </p:pic>
      <p:pic>
        <p:nvPicPr>
          <p:cNvPr id="14" name="图形 13" descr="条形图演示文稿">
            <a:extLst>
              <a:ext uri="{FF2B5EF4-FFF2-40B4-BE49-F238E27FC236}">
                <a16:creationId xmlns:a16="http://schemas.microsoft.com/office/drawing/2014/main" id="{E40F2CF1-E786-4720-8F1B-3C8874FB990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910443" y="1996227"/>
            <a:ext cx="424543" cy="424543"/>
          </a:xfrm>
          <a:prstGeom prst="rect">
            <a:avLst/>
          </a:prstGeom>
        </p:spPr>
      </p:pic>
      <p:pic>
        <p:nvPicPr>
          <p:cNvPr id="15" name="图形 14" descr="条形图演示文稿 RTL">
            <a:extLst>
              <a:ext uri="{FF2B5EF4-FFF2-40B4-BE49-F238E27FC236}">
                <a16:creationId xmlns:a16="http://schemas.microsoft.com/office/drawing/2014/main" id="{1F66F67D-240B-469C-8D5F-36C7AE0CB7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19894" y="1996227"/>
            <a:ext cx="424543" cy="424543"/>
          </a:xfrm>
          <a:prstGeom prst="rect">
            <a:avLst/>
          </a:prstGeom>
        </p:spPr>
      </p:pic>
      <p:pic>
        <p:nvPicPr>
          <p:cNvPr id="16" name="图形 15" descr="饼图演示文稿">
            <a:extLst>
              <a:ext uri="{FF2B5EF4-FFF2-40B4-BE49-F238E27FC236}">
                <a16:creationId xmlns:a16="http://schemas.microsoft.com/office/drawing/2014/main" id="{BFB5BD02-D5DD-4BAF-8CC3-41D525B7B63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929347" y="1996227"/>
            <a:ext cx="424543" cy="424543"/>
          </a:xfrm>
          <a:prstGeom prst="rect">
            <a:avLst/>
          </a:prstGeom>
        </p:spPr>
      </p:pic>
      <p:pic>
        <p:nvPicPr>
          <p:cNvPr id="17" name="图形 16" descr="饼图">
            <a:extLst>
              <a:ext uri="{FF2B5EF4-FFF2-40B4-BE49-F238E27FC236}">
                <a16:creationId xmlns:a16="http://schemas.microsoft.com/office/drawing/2014/main" id="{A6C0CA75-2D6A-45D1-8021-828B3B90E1F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438798" y="1996227"/>
            <a:ext cx="424543" cy="424543"/>
          </a:xfrm>
          <a:prstGeom prst="rect">
            <a:avLst/>
          </a:prstGeom>
        </p:spPr>
      </p:pic>
      <p:pic>
        <p:nvPicPr>
          <p:cNvPr id="18" name="图形 17" descr="维恩图">
            <a:extLst>
              <a:ext uri="{FF2B5EF4-FFF2-40B4-BE49-F238E27FC236}">
                <a16:creationId xmlns:a16="http://schemas.microsoft.com/office/drawing/2014/main" id="{82F68FC5-D2E1-43B3-A999-BF89FF518F3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48250" y="1996227"/>
            <a:ext cx="424543" cy="424543"/>
          </a:xfrm>
          <a:prstGeom prst="rect">
            <a:avLst/>
          </a:prstGeom>
        </p:spPr>
      </p:pic>
      <p:pic>
        <p:nvPicPr>
          <p:cNvPr id="19" name="图形 18" descr="靶心">
            <a:extLst>
              <a:ext uri="{FF2B5EF4-FFF2-40B4-BE49-F238E27FC236}">
                <a16:creationId xmlns:a16="http://schemas.microsoft.com/office/drawing/2014/main" id="{FBC2834E-76CC-4857-8569-8F57A055806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457701" y="1996227"/>
            <a:ext cx="424543" cy="424543"/>
          </a:xfrm>
          <a:prstGeom prst="rect">
            <a:avLst/>
          </a:prstGeom>
        </p:spPr>
      </p:pic>
      <p:pic>
        <p:nvPicPr>
          <p:cNvPr id="20" name="图形 19" descr="目标">
            <a:extLst>
              <a:ext uri="{FF2B5EF4-FFF2-40B4-BE49-F238E27FC236}">
                <a16:creationId xmlns:a16="http://schemas.microsoft.com/office/drawing/2014/main" id="{A246288B-98CE-4169-9AEA-99FDE257D72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67152" y="1996227"/>
            <a:ext cx="424543" cy="424543"/>
          </a:xfrm>
          <a:prstGeom prst="rect">
            <a:avLst/>
          </a:prstGeom>
        </p:spPr>
      </p:pic>
      <p:pic>
        <p:nvPicPr>
          <p:cNvPr id="21" name="图形 20" descr="仪表">
            <a:extLst>
              <a:ext uri="{FF2B5EF4-FFF2-40B4-BE49-F238E27FC236}">
                <a16:creationId xmlns:a16="http://schemas.microsoft.com/office/drawing/2014/main" id="{9C1D0526-8076-4DB9-89DD-16AC21786D9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76604" y="1996227"/>
            <a:ext cx="424543" cy="424543"/>
          </a:xfrm>
          <a:prstGeom prst="rect">
            <a:avLst/>
          </a:prstGeom>
        </p:spPr>
      </p:pic>
      <p:pic>
        <p:nvPicPr>
          <p:cNvPr id="22" name="图形 21" descr="沙漏">
            <a:extLst>
              <a:ext uri="{FF2B5EF4-FFF2-40B4-BE49-F238E27FC236}">
                <a16:creationId xmlns:a16="http://schemas.microsoft.com/office/drawing/2014/main" id="{1BAC3ED4-768F-4771-8DC1-B6396061C6B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540" y="2505678"/>
            <a:ext cx="424543" cy="424543"/>
          </a:xfrm>
          <a:prstGeom prst="rect">
            <a:avLst/>
          </a:prstGeom>
        </p:spPr>
      </p:pic>
      <p:pic>
        <p:nvPicPr>
          <p:cNvPr id="23" name="图形 22" descr="秒表">
            <a:extLst>
              <a:ext uri="{FF2B5EF4-FFF2-40B4-BE49-F238E27FC236}">
                <a16:creationId xmlns:a16="http://schemas.microsoft.com/office/drawing/2014/main" id="{914904CC-6101-4A1D-9F14-1B4B241E456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00991" y="2505678"/>
            <a:ext cx="424543" cy="424543"/>
          </a:xfrm>
          <a:prstGeom prst="rect">
            <a:avLst/>
          </a:prstGeom>
        </p:spPr>
      </p:pic>
      <p:pic>
        <p:nvPicPr>
          <p:cNvPr id="24" name="图形 23" descr="单级齿轮">
            <a:extLst>
              <a:ext uri="{FF2B5EF4-FFF2-40B4-BE49-F238E27FC236}">
                <a16:creationId xmlns:a16="http://schemas.microsoft.com/office/drawing/2014/main" id="{FD2920E1-1044-4A39-B263-24CB93D0896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910443" y="2505678"/>
            <a:ext cx="424543" cy="424543"/>
          </a:xfrm>
          <a:prstGeom prst="rect">
            <a:avLst/>
          </a:prstGeom>
        </p:spPr>
      </p:pic>
      <p:pic>
        <p:nvPicPr>
          <p:cNvPr id="25" name="图形 24" descr="齿轮">
            <a:extLst>
              <a:ext uri="{FF2B5EF4-FFF2-40B4-BE49-F238E27FC236}">
                <a16:creationId xmlns:a16="http://schemas.microsoft.com/office/drawing/2014/main" id="{BA4A1E7E-899E-4F78-8DEC-314C95376B4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419894" y="2505678"/>
            <a:ext cx="424543" cy="424543"/>
          </a:xfrm>
          <a:prstGeom prst="rect">
            <a:avLst/>
          </a:prstGeom>
        </p:spPr>
      </p:pic>
      <p:pic>
        <p:nvPicPr>
          <p:cNvPr id="26" name="图形 25" descr="带齿轮的头部">
            <a:extLst>
              <a:ext uri="{FF2B5EF4-FFF2-40B4-BE49-F238E27FC236}">
                <a16:creationId xmlns:a16="http://schemas.microsoft.com/office/drawing/2014/main" id="{D5E56541-2722-4853-8407-FBBF55009BD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929347" y="2505678"/>
            <a:ext cx="424543" cy="424543"/>
          </a:xfrm>
          <a:prstGeom prst="rect">
            <a:avLst/>
          </a:prstGeom>
        </p:spPr>
      </p:pic>
      <p:pic>
        <p:nvPicPr>
          <p:cNvPr id="27" name="图形 26" descr="灯泡">
            <a:extLst>
              <a:ext uri="{FF2B5EF4-FFF2-40B4-BE49-F238E27FC236}">
                <a16:creationId xmlns:a16="http://schemas.microsoft.com/office/drawing/2014/main" id="{04E01DBF-B2D6-4FBC-AC19-6286FE2B19C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438798" y="2505678"/>
            <a:ext cx="424543" cy="424543"/>
          </a:xfrm>
          <a:prstGeom prst="rect">
            <a:avLst/>
          </a:prstGeom>
        </p:spPr>
      </p:pic>
      <p:pic>
        <p:nvPicPr>
          <p:cNvPr id="28" name="图形 27" descr="放大镜">
            <a:extLst>
              <a:ext uri="{FF2B5EF4-FFF2-40B4-BE49-F238E27FC236}">
                <a16:creationId xmlns:a16="http://schemas.microsoft.com/office/drawing/2014/main" id="{28E7357C-200C-4927-A413-2C4F70EFB15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948250" y="2505678"/>
            <a:ext cx="424543" cy="424543"/>
          </a:xfrm>
          <a:prstGeom prst="rect">
            <a:avLst/>
          </a:prstGeom>
        </p:spPr>
      </p:pic>
      <p:pic>
        <p:nvPicPr>
          <p:cNvPr id="29" name="图形 28" descr="研究">
            <a:extLst>
              <a:ext uri="{FF2B5EF4-FFF2-40B4-BE49-F238E27FC236}">
                <a16:creationId xmlns:a16="http://schemas.microsoft.com/office/drawing/2014/main" id="{E18961F4-61A4-42F2-8594-FAC53EDC37B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457701" y="2505678"/>
            <a:ext cx="424543" cy="424543"/>
          </a:xfrm>
          <a:prstGeom prst="rect">
            <a:avLst/>
          </a:prstGeom>
        </p:spPr>
      </p:pic>
      <p:pic>
        <p:nvPicPr>
          <p:cNvPr id="30" name="图形 29" descr="眼睛">
            <a:extLst>
              <a:ext uri="{FF2B5EF4-FFF2-40B4-BE49-F238E27FC236}">
                <a16:creationId xmlns:a16="http://schemas.microsoft.com/office/drawing/2014/main" id="{3385A22F-F44E-40D5-8B38-C24ADDE8FC3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967152" y="2505678"/>
            <a:ext cx="424543" cy="424543"/>
          </a:xfrm>
          <a:prstGeom prst="rect">
            <a:avLst/>
          </a:prstGeom>
        </p:spPr>
      </p:pic>
      <p:pic>
        <p:nvPicPr>
          <p:cNvPr id="31" name="图形 30" descr="剧本">
            <a:extLst>
              <a:ext uri="{FF2B5EF4-FFF2-40B4-BE49-F238E27FC236}">
                <a16:creationId xmlns:a16="http://schemas.microsoft.com/office/drawing/2014/main" id="{089EACBD-C757-4D40-BB94-971C7496F96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476604" y="2505678"/>
            <a:ext cx="424543" cy="424543"/>
          </a:xfrm>
          <a:prstGeom prst="rect">
            <a:avLst/>
          </a:prstGeom>
        </p:spPr>
      </p:pic>
      <p:pic>
        <p:nvPicPr>
          <p:cNvPr id="32" name="图形 31" descr="桌子">
            <a:extLst>
              <a:ext uri="{FF2B5EF4-FFF2-40B4-BE49-F238E27FC236}">
                <a16:creationId xmlns:a16="http://schemas.microsoft.com/office/drawing/2014/main" id="{453F3B9D-46BC-46B3-AB22-7E7D1F2DA26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91540" y="3015130"/>
            <a:ext cx="424543" cy="424543"/>
          </a:xfrm>
          <a:prstGeom prst="rect">
            <a:avLst/>
          </a:prstGeom>
        </p:spPr>
      </p:pic>
      <p:pic>
        <p:nvPicPr>
          <p:cNvPr id="33" name="图形 32" descr="数据库">
            <a:extLst>
              <a:ext uri="{FF2B5EF4-FFF2-40B4-BE49-F238E27FC236}">
                <a16:creationId xmlns:a16="http://schemas.microsoft.com/office/drawing/2014/main" id="{FF60231F-7AE0-4CFB-9A80-9EA16E6BDC9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400991" y="3015130"/>
            <a:ext cx="424543" cy="424543"/>
          </a:xfrm>
          <a:prstGeom prst="rect">
            <a:avLst/>
          </a:prstGeom>
        </p:spPr>
      </p:pic>
      <p:pic>
        <p:nvPicPr>
          <p:cNvPr id="34" name="图形 33" descr="筛选">
            <a:extLst>
              <a:ext uri="{FF2B5EF4-FFF2-40B4-BE49-F238E27FC236}">
                <a16:creationId xmlns:a16="http://schemas.microsoft.com/office/drawing/2014/main" id="{049C0E9A-BC21-44E3-98CF-2191B7E8FEA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910443" y="3015130"/>
            <a:ext cx="424543" cy="424543"/>
          </a:xfrm>
          <a:prstGeom prst="rect">
            <a:avLst/>
          </a:prstGeom>
        </p:spPr>
      </p:pic>
      <p:pic>
        <p:nvPicPr>
          <p:cNvPr id="38" name="图形 37" descr="曲别针">
            <a:extLst>
              <a:ext uri="{FF2B5EF4-FFF2-40B4-BE49-F238E27FC236}">
                <a16:creationId xmlns:a16="http://schemas.microsoft.com/office/drawing/2014/main" id="{8CC4802B-78AA-42E7-8FE4-0AC3C50F17A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579988" y="1486775"/>
            <a:ext cx="400040" cy="400040"/>
          </a:xfrm>
          <a:prstGeom prst="rect">
            <a:avLst/>
          </a:prstGeom>
        </p:spPr>
      </p:pic>
      <p:pic>
        <p:nvPicPr>
          <p:cNvPr id="39" name="图形 38" descr="订书机">
            <a:extLst>
              <a:ext uri="{FF2B5EF4-FFF2-40B4-BE49-F238E27FC236}">
                <a16:creationId xmlns:a16="http://schemas.microsoft.com/office/drawing/2014/main" id="{4DEF8B9C-418C-42B7-913B-7944DC1A292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60036" y="1486775"/>
            <a:ext cx="400040" cy="400040"/>
          </a:xfrm>
          <a:prstGeom prst="rect">
            <a:avLst/>
          </a:prstGeom>
        </p:spPr>
      </p:pic>
      <p:pic>
        <p:nvPicPr>
          <p:cNvPr id="40" name="图形 39" descr="纸张">
            <a:extLst>
              <a:ext uri="{FF2B5EF4-FFF2-40B4-BE49-F238E27FC236}">
                <a16:creationId xmlns:a16="http://schemas.microsoft.com/office/drawing/2014/main" id="{23A574E7-4154-4533-8CEE-D6FFE3716B6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540084" y="1486775"/>
            <a:ext cx="400040" cy="400040"/>
          </a:xfrm>
          <a:prstGeom prst="rect">
            <a:avLst/>
          </a:prstGeom>
        </p:spPr>
      </p:pic>
      <p:pic>
        <p:nvPicPr>
          <p:cNvPr id="41" name="图形 40" descr="文档">
            <a:extLst>
              <a:ext uri="{FF2B5EF4-FFF2-40B4-BE49-F238E27FC236}">
                <a16:creationId xmlns:a16="http://schemas.microsoft.com/office/drawing/2014/main" id="{BCAD21CE-2498-4C54-A3D3-10EEFD382CE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020132" y="1486775"/>
            <a:ext cx="400040" cy="400040"/>
          </a:xfrm>
          <a:prstGeom prst="rect">
            <a:avLst/>
          </a:prstGeom>
        </p:spPr>
      </p:pic>
      <p:pic>
        <p:nvPicPr>
          <p:cNvPr id="42" name="图形 41" descr="剪贴板">
            <a:extLst>
              <a:ext uri="{FF2B5EF4-FFF2-40B4-BE49-F238E27FC236}">
                <a16:creationId xmlns:a16="http://schemas.microsoft.com/office/drawing/2014/main" id="{B8D1B3D3-3DD1-4C7E-BADB-09D8669AD803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00180" y="1486775"/>
            <a:ext cx="400040" cy="400040"/>
          </a:xfrm>
          <a:prstGeom prst="rect">
            <a:avLst/>
          </a:prstGeom>
        </p:spPr>
      </p:pic>
      <p:pic>
        <p:nvPicPr>
          <p:cNvPr id="43" name="图形 42" descr="文件夹">
            <a:extLst>
              <a:ext uri="{FF2B5EF4-FFF2-40B4-BE49-F238E27FC236}">
                <a16:creationId xmlns:a16="http://schemas.microsoft.com/office/drawing/2014/main" id="{CB37DD12-56C9-4782-85F8-7FBA9A06C9E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980228" y="1486775"/>
            <a:ext cx="400040" cy="400040"/>
          </a:xfrm>
          <a:prstGeom prst="rect">
            <a:avLst/>
          </a:prstGeom>
        </p:spPr>
      </p:pic>
      <p:pic>
        <p:nvPicPr>
          <p:cNvPr id="44" name="图形 43" descr="打开文件夹">
            <a:extLst>
              <a:ext uri="{FF2B5EF4-FFF2-40B4-BE49-F238E27FC236}">
                <a16:creationId xmlns:a16="http://schemas.microsoft.com/office/drawing/2014/main" id="{984FD5F2-6593-4729-8297-4640CADC3188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460276" y="1486775"/>
            <a:ext cx="400040" cy="400040"/>
          </a:xfrm>
          <a:prstGeom prst="rect">
            <a:avLst/>
          </a:prstGeom>
        </p:spPr>
      </p:pic>
      <p:pic>
        <p:nvPicPr>
          <p:cNvPr id="45" name="图形 44" descr="公文包">
            <a:extLst>
              <a:ext uri="{FF2B5EF4-FFF2-40B4-BE49-F238E27FC236}">
                <a16:creationId xmlns:a16="http://schemas.microsoft.com/office/drawing/2014/main" id="{5BD3029A-FEDA-41BA-A87C-2197E63F2F7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940324" y="1486775"/>
            <a:ext cx="400040" cy="400040"/>
          </a:xfrm>
          <a:prstGeom prst="rect">
            <a:avLst/>
          </a:prstGeom>
        </p:spPr>
      </p:pic>
      <p:pic>
        <p:nvPicPr>
          <p:cNvPr id="46" name="图形 45" descr="员工徽章">
            <a:extLst>
              <a:ext uri="{FF2B5EF4-FFF2-40B4-BE49-F238E27FC236}">
                <a16:creationId xmlns:a16="http://schemas.microsoft.com/office/drawing/2014/main" id="{C5079955-7659-4B51-B403-97F587D9073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420371" y="1486775"/>
            <a:ext cx="400040" cy="400040"/>
          </a:xfrm>
          <a:prstGeom prst="rect">
            <a:avLst/>
          </a:prstGeom>
        </p:spPr>
      </p:pic>
      <p:pic>
        <p:nvPicPr>
          <p:cNvPr id="47" name="图形 46" descr="会议">
            <a:extLst>
              <a:ext uri="{FF2B5EF4-FFF2-40B4-BE49-F238E27FC236}">
                <a16:creationId xmlns:a16="http://schemas.microsoft.com/office/drawing/2014/main" id="{118FC662-EC88-42FB-A32A-F7F456C9ABC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900419" y="1486775"/>
            <a:ext cx="400040" cy="400040"/>
          </a:xfrm>
          <a:prstGeom prst="rect">
            <a:avLst/>
          </a:prstGeom>
        </p:spPr>
      </p:pic>
      <p:pic>
        <p:nvPicPr>
          <p:cNvPr id="48" name="图形 47" descr="会议室">
            <a:extLst>
              <a:ext uri="{FF2B5EF4-FFF2-40B4-BE49-F238E27FC236}">
                <a16:creationId xmlns:a16="http://schemas.microsoft.com/office/drawing/2014/main" id="{23266140-C10E-4208-8411-96275BA790D1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579988" y="1966823"/>
            <a:ext cx="400040" cy="400040"/>
          </a:xfrm>
          <a:prstGeom prst="rect">
            <a:avLst/>
          </a:prstGeom>
        </p:spPr>
      </p:pic>
      <p:pic>
        <p:nvPicPr>
          <p:cNvPr id="49" name="图形 48" descr="社交网络">
            <a:extLst>
              <a:ext uri="{FF2B5EF4-FFF2-40B4-BE49-F238E27FC236}">
                <a16:creationId xmlns:a16="http://schemas.microsoft.com/office/drawing/2014/main" id="{DBBF4DEA-FD24-4A60-9F5A-F3838CAFC405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7060036" y="1966823"/>
            <a:ext cx="400040" cy="400040"/>
          </a:xfrm>
          <a:prstGeom prst="rect">
            <a:avLst/>
          </a:prstGeom>
        </p:spPr>
      </p:pic>
      <p:pic>
        <p:nvPicPr>
          <p:cNvPr id="50" name="图形 49" descr="用户网络">
            <a:extLst>
              <a:ext uri="{FF2B5EF4-FFF2-40B4-BE49-F238E27FC236}">
                <a16:creationId xmlns:a16="http://schemas.microsoft.com/office/drawing/2014/main" id="{52BA5C02-E07A-43CE-8F37-B9DBBE70DBE9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7540084" y="1966823"/>
            <a:ext cx="400040" cy="400040"/>
          </a:xfrm>
          <a:prstGeom prst="rect">
            <a:avLst/>
          </a:prstGeom>
        </p:spPr>
      </p:pic>
      <p:pic>
        <p:nvPicPr>
          <p:cNvPr id="51" name="图形 50" descr="业务增长 RTL">
            <a:extLst>
              <a:ext uri="{FF2B5EF4-FFF2-40B4-BE49-F238E27FC236}">
                <a16:creationId xmlns:a16="http://schemas.microsoft.com/office/drawing/2014/main" id="{88491EAA-145C-4C4B-B7B1-1A9347A9A0EA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8020132" y="1966823"/>
            <a:ext cx="400040" cy="400040"/>
          </a:xfrm>
          <a:prstGeom prst="rect">
            <a:avLst/>
          </a:prstGeom>
        </p:spPr>
      </p:pic>
      <p:pic>
        <p:nvPicPr>
          <p:cNvPr id="52" name="图形 51" descr="业务增长">
            <a:extLst>
              <a:ext uri="{FF2B5EF4-FFF2-40B4-BE49-F238E27FC236}">
                <a16:creationId xmlns:a16="http://schemas.microsoft.com/office/drawing/2014/main" id="{048CDE3B-3919-472B-8306-536EC3EB7BCA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500180" y="1966823"/>
            <a:ext cx="400040" cy="400040"/>
          </a:xfrm>
          <a:prstGeom prst="rect">
            <a:avLst/>
          </a:prstGeom>
        </p:spPr>
      </p:pic>
      <p:pic>
        <p:nvPicPr>
          <p:cNvPr id="53" name="图形 52" descr="有想法的人">
            <a:extLst>
              <a:ext uri="{FF2B5EF4-FFF2-40B4-BE49-F238E27FC236}">
                <a16:creationId xmlns:a16="http://schemas.microsoft.com/office/drawing/2014/main" id="{5466AF8D-970F-417D-A889-15CAFDFFEA6A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80228" y="1966823"/>
            <a:ext cx="400040" cy="400040"/>
          </a:xfrm>
          <a:prstGeom prst="rect">
            <a:avLst/>
          </a:prstGeom>
        </p:spPr>
      </p:pic>
      <p:pic>
        <p:nvPicPr>
          <p:cNvPr id="54" name="图形 53" descr="问题 RTL">
            <a:extLst>
              <a:ext uri="{FF2B5EF4-FFF2-40B4-BE49-F238E27FC236}">
                <a16:creationId xmlns:a16="http://schemas.microsoft.com/office/drawing/2014/main" id="{2D13F339-5DF1-4B0A-839C-550252AAD0E0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9460276" y="1966823"/>
            <a:ext cx="400040" cy="400040"/>
          </a:xfrm>
          <a:prstGeom prst="rect">
            <a:avLst/>
          </a:prstGeom>
        </p:spPr>
      </p:pic>
      <p:pic>
        <p:nvPicPr>
          <p:cNvPr id="55" name="图形 54" descr="问题">
            <a:extLst>
              <a:ext uri="{FF2B5EF4-FFF2-40B4-BE49-F238E27FC236}">
                <a16:creationId xmlns:a16="http://schemas.microsoft.com/office/drawing/2014/main" id="{7867E2FA-BBE3-4D47-B80B-496A1AF23E2D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940324" y="1966823"/>
            <a:ext cx="400040" cy="400040"/>
          </a:xfrm>
          <a:prstGeom prst="rect">
            <a:avLst/>
          </a:prstGeom>
        </p:spPr>
      </p:pic>
      <p:pic>
        <p:nvPicPr>
          <p:cNvPr id="56" name="图形 55" descr="目标受众">
            <a:extLst>
              <a:ext uri="{FF2B5EF4-FFF2-40B4-BE49-F238E27FC236}">
                <a16:creationId xmlns:a16="http://schemas.microsoft.com/office/drawing/2014/main" id="{EA85F9CE-B337-4521-BF0B-E882EF290D28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0420371" y="1966823"/>
            <a:ext cx="400040" cy="400040"/>
          </a:xfrm>
          <a:prstGeom prst="rect">
            <a:avLst/>
          </a:prstGeom>
        </p:spPr>
      </p:pic>
      <p:pic>
        <p:nvPicPr>
          <p:cNvPr id="57" name="图形 56" descr="集体讨论">
            <a:extLst>
              <a:ext uri="{FF2B5EF4-FFF2-40B4-BE49-F238E27FC236}">
                <a16:creationId xmlns:a16="http://schemas.microsoft.com/office/drawing/2014/main" id="{A2A2F935-C15F-40DC-B5A1-5EA596578689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900419" y="1966823"/>
            <a:ext cx="400040" cy="400040"/>
          </a:xfrm>
          <a:prstGeom prst="rect">
            <a:avLst/>
          </a:prstGeom>
        </p:spPr>
      </p:pic>
      <p:pic>
        <p:nvPicPr>
          <p:cNvPr id="58" name="图形 57" descr="客户评价 RTL">
            <a:extLst>
              <a:ext uri="{FF2B5EF4-FFF2-40B4-BE49-F238E27FC236}">
                <a16:creationId xmlns:a16="http://schemas.microsoft.com/office/drawing/2014/main" id="{DE350A72-5F61-4008-8CA0-EC2BAC3BBB4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6579988" y="2446871"/>
            <a:ext cx="400040" cy="400040"/>
          </a:xfrm>
          <a:prstGeom prst="rect">
            <a:avLst/>
          </a:prstGeom>
        </p:spPr>
      </p:pic>
      <p:pic>
        <p:nvPicPr>
          <p:cNvPr id="59" name="图形 58" descr="客户审核">
            <a:extLst>
              <a:ext uri="{FF2B5EF4-FFF2-40B4-BE49-F238E27FC236}">
                <a16:creationId xmlns:a16="http://schemas.microsoft.com/office/drawing/2014/main" id="{2EEF643D-8624-4BFA-83AE-9C4E0235D57C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7060036" y="2446871"/>
            <a:ext cx="400040" cy="400040"/>
          </a:xfrm>
          <a:prstGeom prst="rect">
            <a:avLst/>
          </a:prstGeom>
        </p:spPr>
      </p:pic>
      <p:pic>
        <p:nvPicPr>
          <p:cNvPr id="60" name="图形 59" descr="连接">
            <a:extLst>
              <a:ext uri="{FF2B5EF4-FFF2-40B4-BE49-F238E27FC236}">
                <a16:creationId xmlns:a16="http://schemas.microsoft.com/office/drawing/2014/main" id="{FB843A13-1D94-4E9C-BC4B-6C66F8F9DAC2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540084" y="2446871"/>
            <a:ext cx="400040" cy="400040"/>
          </a:xfrm>
          <a:prstGeom prst="rect">
            <a:avLst/>
          </a:prstGeom>
        </p:spPr>
      </p:pic>
      <p:pic>
        <p:nvPicPr>
          <p:cNvPr id="61" name="图形 60" descr="握手">
            <a:extLst>
              <a:ext uri="{FF2B5EF4-FFF2-40B4-BE49-F238E27FC236}">
                <a16:creationId xmlns:a16="http://schemas.microsoft.com/office/drawing/2014/main" id="{DEAE0C81-2B44-478F-A683-FEB494D4FAF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020132" y="2446871"/>
            <a:ext cx="400040" cy="400040"/>
          </a:xfrm>
          <a:prstGeom prst="rect">
            <a:avLst/>
          </a:prstGeom>
        </p:spPr>
      </p:pic>
      <p:pic>
        <p:nvPicPr>
          <p:cNvPr id="62" name="图形 61" descr="层次结构">
            <a:extLst>
              <a:ext uri="{FF2B5EF4-FFF2-40B4-BE49-F238E27FC236}">
                <a16:creationId xmlns:a16="http://schemas.microsoft.com/office/drawing/2014/main" id="{4DA8FE1E-C438-415E-8CBB-26C331B15D7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500180" y="2446871"/>
            <a:ext cx="400040" cy="400040"/>
          </a:xfrm>
          <a:prstGeom prst="rect">
            <a:avLst/>
          </a:prstGeom>
        </p:spPr>
      </p:pic>
      <p:pic>
        <p:nvPicPr>
          <p:cNvPr id="63" name="图形 62" descr="流程图">
            <a:extLst>
              <a:ext uri="{FF2B5EF4-FFF2-40B4-BE49-F238E27FC236}">
                <a16:creationId xmlns:a16="http://schemas.microsoft.com/office/drawing/2014/main" id="{AA2090EF-68F3-4CD7-9A6C-5EDCFBB6BFA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8980228" y="2446871"/>
            <a:ext cx="400040" cy="400040"/>
          </a:xfrm>
          <a:prstGeom prst="rect">
            <a:avLst/>
          </a:prstGeom>
        </p:spPr>
      </p:pic>
      <p:pic>
        <p:nvPicPr>
          <p:cNvPr id="64" name="图形 63" descr="翻页日历">
            <a:extLst>
              <a:ext uri="{FF2B5EF4-FFF2-40B4-BE49-F238E27FC236}">
                <a16:creationId xmlns:a16="http://schemas.microsoft.com/office/drawing/2014/main" id="{7D1F4C26-6D85-4ACF-B5D5-4F829B55C59E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9460276" y="2446871"/>
            <a:ext cx="400040" cy="400040"/>
          </a:xfrm>
          <a:prstGeom prst="rect">
            <a:avLst/>
          </a:prstGeom>
        </p:spPr>
      </p:pic>
      <p:pic>
        <p:nvPicPr>
          <p:cNvPr id="65" name="图形 64" descr="日历">
            <a:extLst>
              <a:ext uri="{FF2B5EF4-FFF2-40B4-BE49-F238E27FC236}">
                <a16:creationId xmlns:a16="http://schemas.microsoft.com/office/drawing/2014/main" id="{168CD611-F3B3-4DB0-9189-92D97A463113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9940324" y="2446871"/>
            <a:ext cx="400040" cy="400040"/>
          </a:xfrm>
          <a:prstGeom prst="rect">
            <a:avLst/>
          </a:prstGeom>
        </p:spPr>
      </p:pic>
      <p:pic>
        <p:nvPicPr>
          <p:cNvPr id="66" name="图形 65" descr="月历">
            <a:extLst>
              <a:ext uri="{FF2B5EF4-FFF2-40B4-BE49-F238E27FC236}">
                <a16:creationId xmlns:a16="http://schemas.microsoft.com/office/drawing/2014/main" id="{217F9050-3109-49C9-A257-8AE4E382630B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0420371" y="2446871"/>
            <a:ext cx="400040" cy="400040"/>
          </a:xfrm>
          <a:prstGeom prst="rect">
            <a:avLst/>
          </a:prstGeom>
        </p:spPr>
      </p:pic>
      <p:pic>
        <p:nvPicPr>
          <p:cNvPr id="67" name="图形 66" descr="清单">
            <a:extLst>
              <a:ext uri="{FF2B5EF4-FFF2-40B4-BE49-F238E27FC236}">
                <a16:creationId xmlns:a16="http://schemas.microsoft.com/office/drawing/2014/main" id="{F6B69683-20CF-495D-B7C8-6897D756C04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0900419" y="2446871"/>
            <a:ext cx="400040" cy="400040"/>
          </a:xfrm>
          <a:prstGeom prst="rect">
            <a:avLst/>
          </a:prstGeom>
        </p:spPr>
      </p:pic>
      <p:pic>
        <p:nvPicPr>
          <p:cNvPr id="68" name="图形 67" descr="清单 RTL">
            <a:extLst>
              <a:ext uri="{FF2B5EF4-FFF2-40B4-BE49-F238E27FC236}">
                <a16:creationId xmlns:a16="http://schemas.microsoft.com/office/drawing/2014/main" id="{FB7200CC-F105-4881-9887-91BD37F36A9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6579988" y="2926918"/>
            <a:ext cx="400040" cy="400040"/>
          </a:xfrm>
          <a:prstGeom prst="rect">
            <a:avLst/>
          </a:prstGeom>
        </p:spPr>
      </p:pic>
      <p:pic>
        <p:nvPicPr>
          <p:cNvPr id="69" name="图形 68" descr="合同">
            <a:extLst>
              <a:ext uri="{FF2B5EF4-FFF2-40B4-BE49-F238E27FC236}">
                <a16:creationId xmlns:a16="http://schemas.microsoft.com/office/drawing/2014/main" id="{9C08F00F-4462-43E8-9325-89A975D4AB88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7060036" y="2926918"/>
            <a:ext cx="400040" cy="400040"/>
          </a:xfrm>
          <a:prstGeom prst="rect">
            <a:avLst/>
          </a:prstGeom>
        </p:spPr>
      </p:pic>
      <p:pic>
        <p:nvPicPr>
          <p:cNvPr id="70" name="图形 69" descr="合同 RTL">
            <a:extLst>
              <a:ext uri="{FF2B5EF4-FFF2-40B4-BE49-F238E27FC236}">
                <a16:creationId xmlns:a16="http://schemas.microsoft.com/office/drawing/2014/main" id="{E18B9FE3-2BA5-424A-9D73-55B44A66AF9D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540084" y="2926918"/>
            <a:ext cx="400040" cy="400040"/>
          </a:xfrm>
          <a:prstGeom prst="rect">
            <a:avLst/>
          </a:prstGeom>
        </p:spPr>
      </p:pic>
      <p:pic>
        <p:nvPicPr>
          <p:cNvPr id="71" name="图形 70" descr="广告">
            <a:extLst>
              <a:ext uri="{FF2B5EF4-FFF2-40B4-BE49-F238E27FC236}">
                <a16:creationId xmlns:a16="http://schemas.microsoft.com/office/drawing/2014/main" id="{C574DAF2-1FC4-4AEF-861B-973744DA5E2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8020132" y="2926918"/>
            <a:ext cx="400040" cy="400040"/>
          </a:xfrm>
          <a:prstGeom prst="rect">
            <a:avLst/>
          </a:prstGeom>
        </p:spPr>
      </p:pic>
      <p:pic>
        <p:nvPicPr>
          <p:cNvPr id="72" name="图形 71" descr="媒体演示文稿">
            <a:extLst>
              <a:ext uri="{FF2B5EF4-FFF2-40B4-BE49-F238E27FC236}">
                <a16:creationId xmlns:a16="http://schemas.microsoft.com/office/drawing/2014/main" id="{AAA0AABF-1B8E-4A5C-A5F0-55AA7A935FD4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500180" y="2926918"/>
            <a:ext cx="400040" cy="400040"/>
          </a:xfrm>
          <a:prstGeom prst="rect">
            <a:avLst/>
          </a:prstGeom>
        </p:spPr>
      </p:pic>
      <p:pic>
        <p:nvPicPr>
          <p:cNvPr id="73" name="图形 72" descr="组织结构图演示文稿">
            <a:extLst>
              <a:ext uri="{FF2B5EF4-FFF2-40B4-BE49-F238E27FC236}">
                <a16:creationId xmlns:a16="http://schemas.microsoft.com/office/drawing/2014/main" id="{AD81A037-7AF6-45AB-8BC6-3937A154572C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8980228" y="2926918"/>
            <a:ext cx="400040" cy="400040"/>
          </a:xfrm>
          <a:prstGeom prst="rect">
            <a:avLst/>
          </a:prstGeom>
        </p:spPr>
      </p:pic>
      <p:pic>
        <p:nvPicPr>
          <p:cNvPr id="74" name="图形 73" descr="清单演示文稿 RTL">
            <a:extLst>
              <a:ext uri="{FF2B5EF4-FFF2-40B4-BE49-F238E27FC236}">
                <a16:creationId xmlns:a16="http://schemas.microsoft.com/office/drawing/2014/main" id="{CA373C75-1B04-4EE4-A9C9-6E4FAE5AEBAB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9460276" y="2926918"/>
            <a:ext cx="400040" cy="400040"/>
          </a:xfrm>
          <a:prstGeom prst="rect">
            <a:avLst/>
          </a:prstGeom>
        </p:spPr>
      </p:pic>
      <p:pic>
        <p:nvPicPr>
          <p:cNvPr id="75" name="图形 74" descr="清单演示文稿">
            <a:extLst>
              <a:ext uri="{FF2B5EF4-FFF2-40B4-BE49-F238E27FC236}">
                <a16:creationId xmlns:a16="http://schemas.microsoft.com/office/drawing/2014/main" id="{3E6C6A4A-4D77-43F7-9246-1305EF179A9D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9940324" y="2926918"/>
            <a:ext cx="400040" cy="400040"/>
          </a:xfrm>
          <a:prstGeom prst="rect">
            <a:avLst/>
          </a:prstGeom>
        </p:spPr>
      </p:pic>
      <p:pic>
        <p:nvPicPr>
          <p:cNvPr id="76" name="图形 75" descr="列表 RTL">
            <a:extLst>
              <a:ext uri="{FF2B5EF4-FFF2-40B4-BE49-F238E27FC236}">
                <a16:creationId xmlns:a16="http://schemas.microsoft.com/office/drawing/2014/main" id="{2F557ADE-ABA2-4FD7-9C91-F58CAAC428B7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10420371" y="2926918"/>
            <a:ext cx="400040" cy="400040"/>
          </a:xfrm>
          <a:prstGeom prst="rect">
            <a:avLst/>
          </a:prstGeom>
        </p:spPr>
      </p:pic>
      <p:pic>
        <p:nvPicPr>
          <p:cNvPr id="77" name="图形 76" descr="列表">
            <a:extLst>
              <a:ext uri="{FF2B5EF4-FFF2-40B4-BE49-F238E27FC236}">
                <a16:creationId xmlns:a16="http://schemas.microsoft.com/office/drawing/2014/main" id="{E10B8D75-291C-489E-82F2-7910663B0E5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0900419" y="2926918"/>
            <a:ext cx="400040" cy="400040"/>
          </a:xfrm>
          <a:prstGeom prst="rect">
            <a:avLst/>
          </a:prstGeom>
        </p:spPr>
      </p:pic>
      <p:pic>
        <p:nvPicPr>
          <p:cNvPr id="79" name="图形 78" descr="计算机">
            <a:extLst>
              <a:ext uri="{FF2B5EF4-FFF2-40B4-BE49-F238E27FC236}">
                <a16:creationId xmlns:a16="http://schemas.microsoft.com/office/drawing/2014/main" id="{CD821176-003E-484A-81A3-B160E0D08017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6414540" y="4071064"/>
            <a:ext cx="414061" cy="414061"/>
          </a:xfrm>
          <a:prstGeom prst="rect">
            <a:avLst/>
          </a:prstGeom>
        </p:spPr>
      </p:pic>
      <p:pic>
        <p:nvPicPr>
          <p:cNvPr id="80" name="图形 79" descr="笔记本电脑">
            <a:extLst>
              <a:ext uri="{FF2B5EF4-FFF2-40B4-BE49-F238E27FC236}">
                <a16:creationId xmlns:a16="http://schemas.microsoft.com/office/drawing/2014/main" id="{DA778809-519D-4107-A0FC-7E14199C64C9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6911413" y="4071064"/>
            <a:ext cx="414061" cy="414061"/>
          </a:xfrm>
          <a:prstGeom prst="rect">
            <a:avLst/>
          </a:prstGeom>
        </p:spPr>
      </p:pic>
      <p:pic>
        <p:nvPicPr>
          <p:cNvPr id="81" name="图形 80" descr="Internet">
            <a:extLst>
              <a:ext uri="{FF2B5EF4-FFF2-40B4-BE49-F238E27FC236}">
                <a16:creationId xmlns:a16="http://schemas.microsoft.com/office/drawing/2014/main" id="{F03B636D-226D-4459-83CC-D9F7A8F4212A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7408287" y="4071064"/>
            <a:ext cx="414061" cy="414061"/>
          </a:xfrm>
          <a:prstGeom prst="rect">
            <a:avLst/>
          </a:prstGeom>
        </p:spPr>
      </p:pic>
      <p:pic>
        <p:nvPicPr>
          <p:cNvPr id="82" name="图形 81" descr="监视器">
            <a:extLst>
              <a:ext uri="{FF2B5EF4-FFF2-40B4-BE49-F238E27FC236}">
                <a16:creationId xmlns:a16="http://schemas.microsoft.com/office/drawing/2014/main" id="{BF2D7D14-6372-43DF-80B1-85C8FFFC0957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7905160" y="4071064"/>
            <a:ext cx="414061" cy="414061"/>
          </a:xfrm>
          <a:prstGeom prst="rect">
            <a:avLst/>
          </a:prstGeom>
        </p:spPr>
      </p:pic>
      <p:pic>
        <p:nvPicPr>
          <p:cNvPr id="83" name="图形 82" descr="智能手机">
            <a:extLst>
              <a:ext uri="{FF2B5EF4-FFF2-40B4-BE49-F238E27FC236}">
                <a16:creationId xmlns:a16="http://schemas.microsoft.com/office/drawing/2014/main" id="{2B295959-0B81-46CF-9B92-18CC391EAB9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8402033" y="4071064"/>
            <a:ext cx="414061" cy="414061"/>
          </a:xfrm>
          <a:prstGeom prst="rect">
            <a:avLst/>
          </a:prstGeom>
        </p:spPr>
      </p:pic>
      <p:pic>
        <p:nvPicPr>
          <p:cNvPr id="84" name="图形 83" descr="平板电脑">
            <a:extLst>
              <a:ext uri="{FF2B5EF4-FFF2-40B4-BE49-F238E27FC236}">
                <a16:creationId xmlns:a16="http://schemas.microsoft.com/office/drawing/2014/main" id="{E2F95B25-212C-4F39-AE6D-1865C37345A4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8898907" y="4071064"/>
            <a:ext cx="414061" cy="414061"/>
          </a:xfrm>
          <a:prstGeom prst="rect">
            <a:avLst/>
          </a:prstGeom>
        </p:spPr>
      </p:pic>
      <p:pic>
        <p:nvPicPr>
          <p:cNvPr id="85" name="图形 84" descr="传真">
            <a:extLst>
              <a:ext uri="{FF2B5EF4-FFF2-40B4-BE49-F238E27FC236}">
                <a16:creationId xmlns:a16="http://schemas.microsoft.com/office/drawing/2014/main" id="{604FB1E8-78CE-4276-AA73-77935194AD4D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9395779" y="4071064"/>
            <a:ext cx="414061" cy="414061"/>
          </a:xfrm>
          <a:prstGeom prst="rect">
            <a:avLst/>
          </a:prstGeom>
        </p:spPr>
      </p:pic>
      <p:pic>
        <p:nvPicPr>
          <p:cNvPr id="86" name="图形 85" descr="云计算">
            <a:extLst>
              <a:ext uri="{FF2B5EF4-FFF2-40B4-BE49-F238E27FC236}">
                <a16:creationId xmlns:a16="http://schemas.microsoft.com/office/drawing/2014/main" id="{9A9A00EF-3C02-4B69-B85A-1A5CD6E0D6A6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9892652" y="4071064"/>
            <a:ext cx="414061" cy="414061"/>
          </a:xfrm>
          <a:prstGeom prst="rect">
            <a:avLst/>
          </a:prstGeom>
        </p:spPr>
      </p:pic>
      <p:pic>
        <p:nvPicPr>
          <p:cNvPr id="87" name="图形 86" descr="打印机">
            <a:extLst>
              <a:ext uri="{FF2B5EF4-FFF2-40B4-BE49-F238E27FC236}">
                <a16:creationId xmlns:a16="http://schemas.microsoft.com/office/drawing/2014/main" id="{14395E03-22F5-43B3-82DC-503C2A711DF7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10389526" y="4071064"/>
            <a:ext cx="414061" cy="414061"/>
          </a:xfrm>
          <a:prstGeom prst="rect">
            <a:avLst/>
          </a:prstGeom>
        </p:spPr>
      </p:pic>
      <p:pic>
        <p:nvPicPr>
          <p:cNvPr id="88" name="图形 87" descr="碎纸机">
            <a:extLst>
              <a:ext uri="{FF2B5EF4-FFF2-40B4-BE49-F238E27FC236}">
                <a16:creationId xmlns:a16="http://schemas.microsoft.com/office/drawing/2014/main" id="{5383BFDB-87A2-405D-ABE2-D09957C8DDB3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10886399" y="4071064"/>
            <a:ext cx="414061" cy="414061"/>
          </a:xfrm>
          <a:prstGeom prst="rect">
            <a:avLst/>
          </a:prstGeom>
        </p:spPr>
      </p:pic>
      <p:pic>
        <p:nvPicPr>
          <p:cNvPr id="89" name="图形 88" descr="复印机">
            <a:extLst>
              <a:ext uri="{FF2B5EF4-FFF2-40B4-BE49-F238E27FC236}">
                <a16:creationId xmlns:a16="http://schemas.microsoft.com/office/drawing/2014/main" id="{98E9965B-53C3-4780-B3BE-C32CF4C5156B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6414540" y="4567937"/>
            <a:ext cx="414061" cy="414061"/>
          </a:xfrm>
          <a:prstGeom prst="rect">
            <a:avLst/>
          </a:prstGeom>
        </p:spPr>
      </p:pic>
      <p:pic>
        <p:nvPicPr>
          <p:cNvPr id="90" name="图形 89" descr="服务器">
            <a:extLst>
              <a:ext uri="{FF2B5EF4-FFF2-40B4-BE49-F238E27FC236}">
                <a16:creationId xmlns:a16="http://schemas.microsoft.com/office/drawing/2014/main" id="{282F0204-58BE-4F27-9ADD-354ED798886E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6911413" y="4567937"/>
            <a:ext cx="414061" cy="414061"/>
          </a:xfrm>
          <a:prstGeom prst="rect">
            <a:avLst/>
          </a:prstGeom>
        </p:spPr>
      </p:pic>
      <p:pic>
        <p:nvPicPr>
          <p:cNvPr id="91" name="图形 90" descr="扫描仪">
            <a:extLst>
              <a:ext uri="{FF2B5EF4-FFF2-40B4-BE49-F238E27FC236}">
                <a16:creationId xmlns:a16="http://schemas.microsoft.com/office/drawing/2014/main" id="{2783F59E-0338-42B2-AE29-3D80828FAA85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408287" y="4567937"/>
            <a:ext cx="414061" cy="414061"/>
          </a:xfrm>
          <a:prstGeom prst="rect">
            <a:avLst/>
          </a:prstGeom>
        </p:spPr>
      </p:pic>
      <p:pic>
        <p:nvPicPr>
          <p:cNvPr id="92" name="图形 91" descr="处理器">
            <a:extLst>
              <a:ext uri="{FF2B5EF4-FFF2-40B4-BE49-F238E27FC236}">
                <a16:creationId xmlns:a16="http://schemas.microsoft.com/office/drawing/2014/main" id="{E068FCBE-F35C-4617-A637-8C513C3F4116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7905160" y="4567937"/>
            <a:ext cx="414061" cy="414061"/>
          </a:xfrm>
          <a:prstGeom prst="rect">
            <a:avLst/>
          </a:prstGeom>
        </p:spPr>
      </p:pic>
      <p:pic>
        <p:nvPicPr>
          <p:cNvPr id="93" name="图形 92" descr="无线路由器">
            <a:extLst>
              <a:ext uri="{FF2B5EF4-FFF2-40B4-BE49-F238E27FC236}">
                <a16:creationId xmlns:a16="http://schemas.microsoft.com/office/drawing/2014/main" id="{FF54CE00-D505-4E49-9205-9ED9AB0C9E38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8402033" y="4567937"/>
            <a:ext cx="414061" cy="414061"/>
          </a:xfrm>
          <a:prstGeom prst="rect">
            <a:avLst/>
          </a:prstGeom>
        </p:spPr>
      </p:pic>
      <p:pic>
        <p:nvPicPr>
          <p:cNvPr id="94" name="图形 93" descr="收音机">
            <a:extLst>
              <a:ext uri="{FF2B5EF4-FFF2-40B4-BE49-F238E27FC236}">
                <a16:creationId xmlns:a16="http://schemas.microsoft.com/office/drawing/2014/main" id="{2989C01B-084A-44C2-B527-9A01DDCC703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8898907" y="4567937"/>
            <a:ext cx="414061" cy="414061"/>
          </a:xfrm>
          <a:prstGeom prst="rect">
            <a:avLst/>
          </a:prstGeom>
        </p:spPr>
      </p:pic>
      <p:pic>
        <p:nvPicPr>
          <p:cNvPr id="95" name="图形 94" descr="打字机">
            <a:extLst>
              <a:ext uri="{FF2B5EF4-FFF2-40B4-BE49-F238E27FC236}">
                <a16:creationId xmlns:a16="http://schemas.microsoft.com/office/drawing/2014/main" id="{81669224-AA9B-480A-9296-29653418A390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9395779" y="4567937"/>
            <a:ext cx="414061" cy="414061"/>
          </a:xfrm>
          <a:prstGeom prst="rect">
            <a:avLst/>
          </a:prstGeom>
        </p:spPr>
      </p:pic>
      <p:pic>
        <p:nvPicPr>
          <p:cNvPr id="96" name="图形 95" descr="光盘">
            <a:extLst>
              <a:ext uri="{FF2B5EF4-FFF2-40B4-BE49-F238E27FC236}">
                <a16:creationId xmlns:a16="http://schemas.microsoft.com/office/drawing/2014/main" id="{26D33D33-8BD5-42FF-9ABE-E192B96040C5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9892652" y="4567937"/>
            <a:ext cx="414061" cy="414061"/>
          </a:xfrm>
          <a:prstGeom prst="rect">
            <a:avLst/>
          </a:prstGeom>
        </p:spPr>
      </p:pic>
      <p:pic>
        <p:nvPicPr>
          <p:cNvPr id="97" name="图形 96" descr="磁盘">
            <a:extLst>
              <a:ext uri="{FF2B5EF4-FFF2-40B4-BE49-F238E27FC236}">
                <a16:creationId xmlns:a16="http://schemas.microsoft.com/office/drawing/2014/main" id="{91B5233F-5E38-46A2-B92B-168BD9602270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10389526" y="4567937"/>
            <a:ext cx="414061" cy="414061"/>
          </a:xfrm>
          <a:prstGeom prst="rect">
            <a:avLst/>
          </a:prstGeom>
        </p:spPr>
      </p:pic>
      <p:pic>
        <p:nvPicPr>
          <p:cNvPr id="98" name="图形 97" descr="USB">
            <a:extLst>
              <a:ext uri="{FF2B5EF4-FFF2-40B4-BE49-F238E27FC236}">
                <a16:creationId xmlns:a16="http://schemas.microsoft.com/office/drawing/2014/main" id="{7E48F074-A4F2-4C26-B1DA-09394F16CAF5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10886399" y="4567937"/>
            <a:ext cx="414061" cy="414061"/>
          </a:xfrm>
          <a:prstGeom prst="rect">
            <a:avLst/>
          </a:prstGeom>
        </p:spPr>
      </p:pic>
      <p:pic>
        <p:nvPicPr>
          <p:cNvPr id="99" name="图形 98" descr="插头">
            <a:extLst>
              <a:ext uri="{FF2B5EF4-FFF2-40B4-BE49-F238E27FC236}">
                <a16:creationId xmlns:a16="http://schemas.microsoft.com/office/drawing/2014/main" id="{C137C036-219B-44C9-94B8-F43C434DE2C9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6414540" y="5064811"/>
            <a:ext cx="414061" cy="414061"/>
          </a:xfrm>
          <a:prstGeom prst="rect">
            <a:avLst/>
          </a:prstGeom>
        </p:spPr>
      </p:pic>
      <p:pic>
        <p:nvPicPr>
          <p:cNvPr id="100" name="图形 99" descr="照相机">
            <a:extLst>
              <a:ext uri="{FF2B5EF4-FFF2-40B4-BE49-F238E27FC236}">
                <a16:creationId xmlns:a16="http://schemas.microsoft.com/office/drawing/2014/main" id="{0A7A620E-928D-4C2B-9F98-88984926999C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6911413" y="5064811"/>
            <a:ext cx="414061" cy="414061"/>
          </a:xfrm>
          <a:prstGeom prst="rect">
            <a:avLst/>
          </a:prstGeom>
        </p:spPr>
      </p:pic>
      <p:pic>
        <p:nvPicPr>
          <p:cNvPr id="101" name="图形 100" descr="Web 摄像头">
            <a:extLst>
              <a:ext uri="{FF2B5EF4-FFF2-40B4-BE49-F238E27FC236}">
                <a16:creationId xmlns:a16="http://schemas.microsoft.com/office/drawing/2014/main" id="{C45B289F-3E36-4CA8-9796-F60056BC9790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7408287" y="5064811"/>
            <a:ext cx="414061" cy="414061"/>
          </a:xfrm>
          <a:prstGeom prst="rect">
            <a:avLst/>
          </a:prstGeom>
        </p:spPr>
      </p:pic>
      <p:pic>
        <p:nvPicPr>
          <p:cNvPr id="102" name="图形 101" descr="计算器​​">
            <a:extLst>
              <a:ext uri="{FF2B5EF4-FFF2-40B4-BE49-F238E27FC236}">
                <a16:creationId xmlns:a16="http://schemas.microsoft.com/office/drawing/2014/main" id="{43D99D8C-5332-4352-AFD2-FF39E10289F7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7905160" y="5064811"/>
            <a:ext cx="414061" cy="414061"/>
          </a:xfrm>
          <a:prstGeom prst="rect">
            <a:avLst/>
          </a:prstGeom>
        </p:spPr>
      </p:pic>
      <p:pic>
        <p:nvPicPr>
          <p:cNvPr id="103" name="图形 102" descr="虚拟现实视图器">
            <a:extLst>
              <a:ext uri="{FF2B5EF4-FFF2-40B4-BE49-F238E27FC236}">
                <a16:creationId xmlns:a16="http://schemas.microsoft.com/office/drawing/2014/main" id="{B05B1637-71AD-4B62-827A-906CE8F57A30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8402033" y="5064811"/>
            <a:ext cx="414061" cy="414061"/>
          </a:xfrm>
          <a:prstGeom prst="rect">
            <a:avLst/>
          </a:prstGeom>
        </p:spPr>
      </p:pic>
      <p:pic>
        <p:nvPicPr>
          <p:cNvPr id="104" name="图形 103" descr="耳塞">
            <a:extLst>
              <a:ext uri="{FF2B5EF4-FFF2-40B4-BE49-F238E27FC236}">
                <a16:creationId xmlns:a16="http://schemas.microsoft.com/office/drawing/2014/main" id="{061C0BB4-8E34-4C21-94DF-94AEA08E2581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8898907" y="5064811"/>
            <a:ext cx="414061" cy="414061"/>
          </a:xfrm>
          <a:prstGeom prst="rect">
            <a:avLst/>
          </a:prstGeom>
        </p:spPr>
      </p:pic>
      <p:pic>
        <p:nvPicPr>
          <p:cNvPr id="105" name="图形 104" descr="耳机">
            <a:extLst>
              <a:ext uri="{FF2B5EF4-FFF2-40B4-BE49-F238E27FC236}">
                <a16:creationId xmlns:a16="http://schemas.microsoft.com/office/drawing/2014/main" id="{41D75505-BFB3-4CF1-9A54-C6A1C7EF4B7C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9395779" y="5064811"/>
            <a:ext cx="414061" cy="414061"/>
          </a:xfrm>
          <a:prstGeom prst="rect">
            <a:avLst/>
          </a:prstGeom>
        </p:spPr>
      </p:pic>
      <p:pic>
        <p:nvPicPr>
          <p:cNvPr id="106" name="图形 105" descr="录制">
            <a:extLst>
              <a:ext uri="{FF2B5EF4-FFF2-40B4-BE49-F238E27FC236}">
                <a16:creationId xmlns:a16="http://schemas.microsoft.com/office/drawing/2014/main" id="{EA4E478D-7111-45A0-A12A-BEC0414E4F38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>
            <a:off x="9892652" y="5064811"/>
            <a:ext cx="414061" cy="414061"/>
          </a:xfrm>
          <a:prstGeom prst="rect">
            <a:avLst/>
          </a:prstGeom>
        </p:spPr>
      </p:pic>
      <p:pic>
        <p:nvPicPr>
          <p:cNvPr id="107" name="图形 106" descr="扬声器">
            <a:extLst>
              <a:ext uri="{FF2B5EF4-FFF2-40B4-BE49-F238E27FC236}">
                <a16:creationId xmlns:a16="http://schemas.microsoft.com/office/drawing/2014/main" id="{4F942E81-C28E-4197-86E0-54FD92B1A871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>
            <a:off x="10389526" y="5064811"/>
            <a:ext cx="414061" cy="414061"/>
          </a:xfrm>
          <a:prstGeom prst="rect">
            <a:avLst/>
          </a:prstGeom>
        </p:spPr>
      </p:pic>
      <p:pic>
        <p:nvPicPr>
          <p:cNvPr id="108" name="图形 107" descr="遥控">
            <a:extLst>
              <a:ext uri="{FF2B5EF4-FFF2-40B4-BE49-F238E27FC236}">
                <a16:creationId xmlns:a16="http://schemas.microsoft.com/office/drawing/2014/main" id="{5CDF89B5-6507-4866-AFF1-5A675AA4B6C4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>
            <a:off x="10886399" y="5064811"/>
            <a:ext cx="414061" cy="414061"/>
          </a:xfrm>
          <a:prstGeom prst="rect">
            <a:avLst/>
          </a:prstGeom>
        </p:spPr>
      </p:pic>
      <p:pic>
        <p:nvPicPr>
          <p:cNvPr id="109" name="图形 108" descr="DVD 播放器">
            <a:extLst>
              <a:ext uri="{FF2B5EF4-FFF2-40B4-BE49-F238E27FC236}">
                <a16:creationId xmlns:a16="http://schemas.microsoft.com/office/drawing/2014/main" id="{CF8D394E-6708-4570-99D2-DED9CD286AC2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>
            <a:off x="6414540" y="5561684"/>
            <a:ext cx="414061" cy="414061"/>
          </a:xfrm>
          <a:prstGeom prst="rect">
            <a:avLst/>
          </a:prstGeom>
        </p:spPr>
      </p:pic>
      <p:pic>
        <p:nvPicPr>
          <p:cNvPr id="110" name="图形 109" descr="投影仪屏幕">
            <a:extLst>
              <a:ext uri="{FF2B5EF4-FFF2-40B4-BE49-F238E27FC236}">
                <a16:creationId xmlns:a16="http://schemas.microsoft.com/office/drawing/2014/main" id="{FF730524-5840-4370-A2DF-5E0D1FDA2638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6911413" y="5561684"/>
            <a:ext cx="414061" cy="414061"/>
          </a:xfrm>
          <a:prstGeom prst="rect">
            <a:avLst/>
          </a:prstGeom>
        </p:spPr>
      </p:pic>
      <p:pic>
        <p:nvPicPr>
          <p:cNvPr id="111" name="图形 110" descr="电视机">
            <a:extLst>
              <a:ext uri="{FF2B5EF4-FFF2-40B4-BE49-F238E27FC236}">
                <a16:creationId xmlns:a16="http://schemas.microsoft.com/office/drawing/2014/main" id="{9E5CA42B-CB40-4513-993A-50AFC3714769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7408287" y="5561684"/>
            <a:ext cx="414061" cy="414061"/>
          </a:xfrm>
          <a:prstGeom prst="rect">
            <a:avLst/>
          </a:prstGeom>
        </p:spPr>
      </p:pic>
      <p:pic>
        <p:nvPicPr>
          <p:cNvPr id="112" name="图形 111" descr="投影仪">
            <a:extLst>
              <a:ext uri="{FF2B5EF4-FFF2-40B4-BE49-F238E27FC236}">
                <a16:creationId xmlns:a16="http://schemas.microsoft.com/office/drawing/2014/main" id="{2049C492-64D2-46F8-B607-BE0FAE766041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7905160" y="5561684"/>
            <a:ext cx="414061" cy="414061"/>
          </a:xfrm>
          <a:prstGeom prst="rect">
            <a:avLst/>
          </a:prstGeom>
        </p:spPr>
      </p:pic>
      <p:pic>
        <p:nvPicPr>
          <p:cNvPr id="113" name="图形 112" descr="信号塔">
            <a:extLst>
              <a:ext uri="{FF2B5EF4-FFF2-40B4-BE49-F238E27FC236}">
                <a16:creationId xmlns:a16="http://schemas.microsoft.com/office/drawing/2014/main" id="{A9DEDDDD-7568-41F1-8C87-FE1A7BC15168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>
            <a:off x="8402033" y="5561684"/>
            <a:ext cx="414061" cy="414061"/>
          </a:xfrm>
          <a:prstGeom prst="rect">
            <a:avLst/>
          </a:prstGeom>
        </p:spPr>
      </p:pic>
      <p:pic>
        <p:nvPicPr>
          <p:cNvPr id="114" name="图形 113" descr="机器人">
            <a:extLst>
              <a:ext uri="{FF2B5EF4-FFF2-40B4-BE49-F238E27FC236}">
                <a16:creationId xmlns:a16="http://schemas.microsoft.com/office/drawing/2014/main" id="{3EA9FF67-CD35-4BBB-8B59-473A791BBC6F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>
            <a:off x="8898907" y="5561684"/>
            <a:ext cx="414061" cy="414061"/>
          </a:xfrm>
          <a:prstGeom prst="rect">
            <a:avLst/>
          </a:prstGeom>
        </p:spPr>
      </p:pic>
      <p:pic>
        <p:nvPicPr>
          <p:cNvPr id="116" name="图形 115" descr="宇航员">
            <a:extLst>
              <a:ext uri="{FF2B5EF4-FFF2-40B4-BE49-F238E27FC236}">
                <a16:creationId xmlns:a16="http://schemas.microsoft.com/office/drawing/2014/main" id="{30DE5098-9DB1-417E-95D8-45800010859C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>
            <a:off x="891540" y="4071064"/>
            <a:ext cx="420706" cy="420706"/>
          </a:xfrm>
          <a:prstGeom prst="rect">
            <a:avLst/>
          </a:prstGeom>
        </p:spPr>
      </p:pic>
      <p:pic>
        <p:nvPicPr>
          <p:cNvPr id="117" name="图形 116" descr="农民">
            <a:extLst>
              <a:ext uri="{FF2B5EF4-FFF2-40B4-BE49-F238E27FC236}">
                <a16:creationId xmlns:a16="http://schemas.microsoft.com/office/drawing/2014/main" id="{6745C41B-2F4E-4B07-8D59-94E64521D2DB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3"/>
              </a:ext>
            </a:extLst>
          </a:blip>
          <a:stretch>
            <a:fillRect/>
          </a:stretch>
        </p:blipFill>
        <p:spPr>
          <a:xfrm>
            <a:off x="1396387" y="4071064"/>
            <a:ext cx="420706" cy="420706"/>
          </a:xfrm>
          <a:prstGeom prst="rect">
            <a:avLst/>
          </a:prstGeom>
        </p:spPr>
      </p:pic>
      <p:pic>
        <p:nvPicPr>
          <p:cNvPr id="118" name="图形 117" descr="厨师">
            <a:extLst>
              <a:ext uri="{FF2B5EF4-FFF2-40B4-BE49-F238E27FC236}">
                <a16:creationId xmlns:a16="http://schemas.microsoft.com/office/drawing/2014/main" id="{245A066E-EEFC-4B26-A069-4EF8E5984A81}"/>
              </a:ext>
            </a:extLst>
          </p:cNvPr>
          <p:cNvPicPr>
            <a:picLocks noChangeAspect="1"/>
          </p:cNvPicPr>
          <p:nvPr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5"/>
              </a:ext>
            </a:extLst>
          </a:blip>
          <a:stretch>
            <a:fillRect/>
          </a:stretch>
        </p:blipFill>
        <p:spPr>
          <a:xfrm>
            <a:off x="1901234" y="4071064"/>
            <a:ext cx="420706" cy="420706"/>
          </a:xfrm>
          <a:prstGeom prst="rect">
            <a:avLst/>
          </a:prstGeom>
        </p:spPr>
      </p:pic>
      <p:pic>
        <p:nvPicPr>
          <p:cNvPr id="119" name="图形 118" descr="服务员">
            <a:extLst>
              <a:ext uri="{FF2B5EF4-FFF2-40B4-BE49-F238E27FC236}">
                <a16:creationId xmlns:a16="http://schemas.microsoft.com/office/drawing/2014/main" id="{634A2479-908C-41A8-8456-6924813F3163}"/>
              </a:ext>
            </a:extLst>
          </p:cNvPr>
          <p:cNvPicPr>
            <a:picLocks noChangeAspect="1"/>
          </p:cNvPicPr>
          <p:nvPr/>
        </p:nvPicPr>
        <p:blipFill>
          <a:blip r:embed="rId2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7"/>
              </a:ext>
            </a:extLst>
          </a:blip>
          <a:stretch>
            <a:fillRect/>
          </a:stretch>
        </p:blipFill>
        <p:spPr>
          <a:xfrm>
            <a:off x="2406082" y="4071064"/>
            <a:ext cx="420706" cy="420706"/>
          </a:xfrm>
          <a:prstGeom prst="rect">
            <a:avLst/>
          </a:prstGeom>
        </p:spPr>
      </p:pic>
      <p:pic>
        <p:nvPicPr>
          <p:cNvPr id="120" name="图形 119" descr="牛仔">
            <a:extLst>
              <a:ext uri="{FF2B5EF4-FFF2-40B4-BE49-F238E27FC236}">
                <a16:creationId xmlns:a16="http://schemas.microsoft.com/office/drawing/2014/main" id="{8AF4FAAD-0E71-4B5A-BB50-F62C18BEDCCB}"/>
              </a:ext>
            </a:extLst>
          </p:cNvPr>
          <p:cNvPicPr>
            <a:picLocks noChangeAspect="1"/>
          </p:cNvPicPr>
          <p:nvPr/>
        </p:nvPicPr>
        <p:blipFill>
          <a:blip r:embed="rId2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9"/>
              </a:ext>
            </a:extLst>
          </a:blip>
          <a:stretch>
            <a:fillRect/>
          </a:stretch>
        </p:blipFill>
        <p:spPr>
          <a:xfrm>
            <a:off x="2910929" y="4071064"/>
            <a:ext cx="420706" cy="420706"/>
          </a:xfrm>
          <a:prstGeom prst="rect">
            <a:avLst/>
          </a:prstGeom>
        </p:spPr>
      </p:pic>
      <p:pic>
        <p:nvPicPr>
          <p:cNvPr id="121" name="图形 120" descr="士兵">
            <a:extLst>
              <a:ext uri="{FF2B5EF4-FFF2-40B4-BE49-F238E27FC236}">
                <a16:creationId xmlns:a16="http://schemas.microsoft.com/office/drawing/2014/main" id="{985D8850-4EF8-437B-B9DF-049EF1246766}"/>
              </a:ext>
            </a:extLst>
          </p:cNvPr>
          <p:cNvPicPr>
            <a:picLocks noChangeAspect="1"/>
          </p:cNvPicPr>
          <p:nvPr/>
        </p:nvPicPr>
        <p:blipFill>
          <a:blip r:embed="rId2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1"/>
              </a:ext>
            </a:extLst>
          </a:blip>
          <a:stretch>
            <a:fillRect/>
          </a:stretch>
        </p:blipFill>
        <p:spPr>
          <a:xfrm>
            <a:off x="3415776" y="4071064"/>
            <a:ext cx="420706" cy="420706"/>
          </a:xfrm>
          <a:prstGeom prst="rect">
            <a:avLst/>
          </a:prstGeom>
        </p:spPr>
      </p:pic>
      <p:pic>
        <p:nvPicPr>
          <p:cNvPr id="122" name="图形 121" descr="侦探">
            <a:extLst>
              <a:ext uri="{FF2B5EF4-FFF2-40B4-BE49-F238E27FC236}">
                <a16:creationId xmlns:a16="http://schemas.microsoft.com/office/drawing/2014/main" id="{B0A8367D-B33A-402A-BA77-67F58F4C2E6E}"/>
              </a:ext>
            </a:extLst>
          </p:cNvPr>
          <p:cNvPicPr>
            <a:picLocks noChangeAspect="1"/>
          </p:cNvPicPr>
          <p:nvPr/>
        </p:nvPicPr>
        <p:blipFill>
          <a:blip r:embed="rId2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3"/>
              </a:ext>
            </a:extLst>
          </a:blip>
          <a:stretch>
            <a:fillRect/>
          </a:stretch>
        </p:blipFill>
        <p:spPr>
          <a:xfrm>
            <a:off x="3920623" y="4071064"/>
            <a:ext cx="420706" cy="420706"/>
          </a:xfrm>
          <a:prstGeom prst="rect">
            <a:avLst/>
          </a:prstGeom>
        </p:spPr>
      </p:pic>
      <p:pic>
        <p:nvPicPr>
          <p:cNvPr id="123" name="图形 122" descr="警察">
            <a:extLst>
              <a:ext uri="{FF2B5EF4-FFF2-40B4-BE49-F238E27FC236}">
                <a16:creationId xmlns:a16="http://schemas.microsoft.com/office/drawing/2014/main" id="{CA2DCEDB-FE2E-4F56-9CF9-8346D744D475}"/>
              </a:ext>
            </a:extLst>
          </p:cNvPr>
          <p:cNvPicPr>
            <a:picLocks noChangeAspect="1"/>
          </p:cNvPicPr>
          <p:nvPr/>
        </p:nvPicPr>
        <p:blipFill>
          <a:blip r:embed="rId2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5"/>
              </a:ext>
            </a:extLst>
          </a:blip>
          <a:stretch>
            <a:fillRect/>
          </a:stretch>
        </p:blipFill>
        <p:spPr>
          <a:xfrm>
            <a:off x="4425470" y="4071064"/>
            <a:ext cx="420706" cy="420706"/>
          </a:xfrm>
          <a:prstGeom prst="rect">
            <a:avLst/>
          </a:prstGeom>
        </p:spPr>
      </p:pic>
      <p:pic>
        <p:nvPicPr>
          <p:cNvPr id="124" name="图形 123" descr="消防员">
            <a:extLst>
              <a:ext uri="{FF2B5EF4-FFF2-40B4-BE49-F238E27FC236}">
                <a16:creationId xmlns:a16="http://schemas.microsoft.com/office/drawing/2014/main" id="{3C55F725-A70B-4581-9758-5919E87C42C4}"/>
              </a:ext>
            </a:extLst>
          </p:cNvPr>
          <p:cNvPicPr>
            <a:picLocks noChangeAspect="1"/>
          </p:cNvPicPr>
          <p:nvPr/>
        </p:nvPicPr>
        <p:blipFill>
          <a:blip r:embed="rId2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7"/>
              </a:ext>
            </a:extLst>
          </a:blip>
          <a:stretch>
            <a:fillRect/>
          </a:stretch>
        </p:blipFill>
        <p:spPr>
          <a:xfrm>
            <a:off x="4930318" y="4071064"/>
            <a:ext cx="420706" cy="420706"/>
          </a:xfrm>
          <a:prstGeom prst="rect">
            <a:avLst/>
          </a:prstGeom>
        </p:spPr>
      </p:pic>
      <p:pic>
        <p:nvPicPr>
          <p:cNvPr id="125" name="图形 124" descr="管理员">
            <a:extLst>
              <a:ext uri="{FF2B5EF4-FFF2-40B4-BE49-F238E27FC236}">
                <a16:creationId xmlns:a16="http://schemas.microsoft.com/office/drawing/2014/main" id="{25108B95-7A70-4B15-94B8-E3B94B02CC1C}"/>
              </a:ext>
            </a:extLst>
          </p:cNvPr>
          <p:cNvPicPr>
            <a:picLocks noChangeAspect="1"/>
          </p:cNvPicPr>
          <p:nvPr/>
        </p:nvPicPr>
        <p:blipFill>
          <a:blip r:embed="rId2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9"/>
              </a:ext>
            </a:extLst>
          </a:blip>
          <a:stretch>
            <a:fillRect/>
          </a:stretch>
        </p:blipFill>
        <p:spPr>
          <a:xfrm>
            <a:off x="5435165" y="4071064"/>
            <a:ext cx="420706" cy="420706"/>
          </a:xfrm>
          <a:prstGeom prst="rect">
            <a:avLst/>
          </a:prstGeom>
        </p:spPr>
      </p:pic>
      <p:pic>
        <p:nvPicPr>
          <p:cNvPr id="126" name="图形 125" descr="DJ">
            <a:extLst>
              <a:ext uri="{FF2B5EF4-FFF2-40B4-BE49-F238E27FC236}">
                <a16:creationId xmlns:a16="http://schemas.microsoft.com/office/drawing/2014/main" id="{7506637F-BAB4-41A5-9FE9-0FE5319BC20E}"/>
              </a:ext>
            </a:extLst>
          </p:cNvPr>
          <p:cNvPicPr>
            <a:picLocks noChangeAspect="1"/>
          </p:cNvPicPr>
          <p:nvPr/>
        </p:nvPicPr>
        <p:blipFill>
          <a:blip r:embed="rId2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1"/>
              </a:ext>
            </a:extLst>
          </a:blip>
          <a:stretch>
            <a:fillRect/>
          </a:stretch>
        </p:blipFill>
        <p:spPr>
          <a:xfrm>
            <a:off x="891540" y="4575911"/>
            <a:ext cx="420706" cy="420706"/>
          </a:xfrm>
          <a:prstGeom prst="rect">
            <a:avLst/>
          </a:prstGeom>
        </p:spPr>
      </p:pic>
      <p:pic>
        <p:nvPicPr>
          <p:cNvPr id="127" name="图形 126" descr="指挥">
            <a:extLst>
              <a:ext uri="{FF2B5EF4-FFF2-40B4-BE49-F238E27FC236}">
                <a16:creationId xmlns:a16="http://schemas.microsoft.com/office/drawing/2014/main" id="{36E67F12-AA50-4655-9735-B551A16C5C2D}"/>
              </a:ext>
            </a:extLst>
          </p:cNvPr>
          <p:cNvPicPr>
            <a:picLocks noChangeAspect="1"/>
          </p:cNvPicPr>
          <p:nvPr/>
        </p:nvPicPr>
        <p:blipFill>
          <a:blip r:embed="rId2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3"/>
              </a:ext>
            </a:extLst>
          </a:blip>
          <a:stretch>
            <a:fillRect/>
          </a:stretch>
        </p:blipFill>
        <p:spPr>
          <a:xfrm>
            <a:off x="1396387" y="4575911"/>
            <a:ext cx="420706" cy="420706"/>
          </a:xfrm>
          <a:prstGeom prst="rect">
            <a:avLst/>
          </a:prstGeom>
        </p:spPr>
      </p:pic>
      <p:pic>
        <p:nvPicPr>
          <p:cNvPr id="128" name="图形 127" descr="艺术家">
            <a:extLst>
              <a:ext uri="{FF2B5EF4-FFF2-40B4-BE49-F238E27FC236}">
                <a16:creationId xmlns:a16="http://schemas.microsoft.com/office/drawing/2014/main" id="{D2F5FC1A-2A76-4844-8AC1-51F2A5D87F91}"/>
              </a:ext>
            </a:extLst>
          </p:cNvPr>
          <p:cNvPicPr>
            <a:picLocks noChangeAspect="1"/>
          </p:cNvPicPr>
          <p:nvPr/>
        </p:nvPicPr>
        <p:blipFill>
          <a:blip r:embed="rId2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5"/>
              </a:ext>
            </a:extLst>
          </a:blip>
          <a:stretch>
            <a:fillRect/>
          </a:stretch>
        </p:blipFill>
        <p:spPr>
          <a:xfrm>
            <a:off x="1901234" y="4575911"/>
            <a:ext cx="420706" cy="420706"/>
          </a:xfrm>
          <a:prstGeom prst="rect">
            <a:avLst/>
          </a:prstGeom>
        </p:spPr>
      </p:pic>
      <p:pic>
        <p:nvPicPr>
          <p:cNvPr id="129" name="图形 128" descr="法官">
            <a:extLst>
              <a:ext uri="{FF2B5EF4-FFF2-40B4-BE49-F238E27FC236}">
                <a16:creationId xmlns:a16="http://schemas.microsoft.com/office/drawing/2014/main" id="{24909B1D-B154-43AD-90AB-91A5A41AC987}"/>
              </a:ext>
            </a:extLst>
          </p:cNvPr>
          <p:cNvPicPr>
            <a:picLocks noChangeAspect="1"/>
          </p:cNvPicPr>
          <p:nvPr/>
        </p:nvPicPr>
        <p:blipFill>
          <a:blip r:embed="rId2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7"/>
              </a:ext>
            </a:extLst>
          </a:blip>
          <a:stretch>
            <a:fillRect/>
          </a:stretch>
        </p:blipFill>
        <p:spPr>
          <a:xfrm>
            <a:off x="2406082" y="4575911"/>
            <a:ext cx="420706" cy="420706"/>
          </a:xfrm>
          <a:prstGeom prst="rect">
            <a:avLst/>
          </a:prstGeom>
        </p:spPr>
      </p:pic>
      <p:pic>
        <p:nvPicPr>
          <p:cNvPr id="130" name="图形 129" descr="科学家">
            <a:extLst>
              <a:ext uri="{FF2B5EF4-FFF2-40B4-BE49-F238E27FC236}">
                <a16:creationId xmlns:a16="http://schemas.microsoft.com/office/drawing/2014/main" id="{985E8405-1BE8-4533-B0B2-06CED2CF2D01}"/>
              </a:ext>
            </a:extLst>
          </p:cNvPr>
          <p:cNvPicPr>
            <a:picLocks noChangeAspect="1"/>
          </p:cNvPicPr>
          <p:nvPr/>
        </p:nvPicPr>
        <p:blipFill>
          <a:blip r:embed="rId2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9"/>
              </a:ext>
            </a:extLst>
          </a:blip>
          <a:stretch>
            <a:fillRect/>
          </a:stretch>
        </p:blipFill>
        <p:spPr>
          <a:xfrm>
            <a:off x="2910929" y="4575911"/>
            <a:ext cx="420706" cy="420706"/>
          </a:xfrm>
          <a:prstGeom prst="rect">
            <a:avLst/>
          </a:prstGeom>
        </p:spPr>
      </p:pic>
      <p:pic>
        <p:nvPicPr>
          <p:cNvPr id="131" name="图形 130" descr="教授">
            <a:extLst>
              <a:ext uri="{FF2B5EF4-FFF2-40B4-BE49-F238E27FC236}">
                <a16:creationId xmlns:a16="http://schemas.microsoft.com/office/drawing/2014/main" id="{38B12DFA-BA5A-4F91-ACD9-24C9F63519BE}"/>
              </a:ext>
            </a:extLst>
          </p:cNvPr>
          <p:cNvPicPr>
            <a:picLocks noChangeAspect="1"/>
          </p:cNvPicPr>
          <p:nvPr/>
        </p:nvPicPr>
        <p:blipFill>
          <a:blip r:embed="rId2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1"/>
              </a:ext>
            </a:extLst>
          </a:blip>
          <a:stretch>
            <a:fillRect/>
          </a:stretch>
        </p:blipFill>
        <p:spPr>
          <a:xfrm>
            <a:off x="3415776" y="4575911"/>
            <a:ext cx="420706" cy="420706"/>
          </a:xfrm>
          <a:prstGeom prst="rect">
            <a:avLst/>
          </a:prstGeom>
        </p:spPr>
      </p:pic>
      <p:pic>
        <p:nvPicPr>
          <p:cNvPr id="132" name="图形 131" descr="办公室职员">
            <a:extLst>
              <a:ext uri="{FF2B5EF4-FFF2-40B4-BE49-F238E27FC236}">
                <a16:creationId xmlns:a16="http://schemas.microsoft.com/office/drawing/2014/main" id="{418D50DA-7133-439B-800F-8F2079F1092D}"/>
              </a:ext>
            </a:extLst>
          </p:cNvPr>
          <p:cNvPicPr>
            <a:picLocks noChangeAspect="1"/>
          </p:cNvPicPr>
          <p:nvPr/>
        </p:nvPicPr>
        <p:blipFill>
          <a:blip r:embed="rId2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3"/>
              </a:ext>
            </a:extLst>
          </a:blip>
          <a:stretch>
            <a:fillRect/>
          </a:stretch>
        </p:blipFill>
        <p:spPr>
          <a:xfrm>
            <a:off x="3920623" y="4575911"/>
            <a:ext cx="420706" cy="420706"/>
          </a:xfrm>
          <a:prstGeom prst="rect">
            <a:avLst/>
          </a:prstGeom>
        </p:spPr>
      </p:pic>
      <p:pic>
        <p:nvPicPr>
          <p:cNvPr id="133" name="图形 132" descr="程序员">
            <a:extLst>
              <a:ext uri="{FF2B5EF4-FFF2-40B4-BE49-F238E27FC236}">
                <a16:creationId xmlns:a16="http://schemas.microsoft.com/office/drawing/2014/main" id="{6059CBA7-BA10-4564-AC40-314155B86304}"/>
              </a:ext>
            </a:extLst>
          </p:cNvPr>
          <p:cNvPicPr>
            <a:picLocks noChangeAspect="1"/>
          </p:cNvPicPr>
          <p:nvPr/>
        </p:nvPicPr>
        <p:blipFill>
          <a:blip r:embed="rId2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5"/>
              </a:ext>
            </a:extLst>
          </a:blip>
          <a:stretch>
            <a:fillRect/>
          </a:stretch>
        </p:blipFill>
        <p:spPr>
          <a:xfrm>
            <a:off x="4425470" y="4575911"/>
            <a:ext cx="420706" cy="420706"/>
          </a:xfrm>
          <a:prstGeom prst="rect">
            <a:avLst/>
          </a:prstGeom>
        </p:spPr>
      </p:pic>
      <p:pic>
        <p:nvPicPr>
          <p:cNvPr id="134" name="图形 133" descr="指示">
            <a:extLst>
              <a:ext uri="{FF2B5EF4-FFF2-40B4-BE49-F238E27FC236}">
                <a16:creationId xmlns:a16="http://schemas.microsoft.com/office/drawing/2014/main" id="{6B50533F-E3AB-4AA7-8073-8262A61F0C41}"/>
              </a:ext>
            </a:extLst>
          </p:cNvPr>
          <p:cNvPicPr>
            <a:picLocks noChangeAspect="1"/>
          </p:cNvPicPr>
          <p:nvPr/>
        </p:nvPicPr>
        <p:blipFill>
          <a:blip r:embed="rId2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7"/>
              </a:ext>
            </a:extLst>
          </a:blip>
          <a:stretch>
            <a:fillRect/>
          </a:stretch>
        </p:blipFill>
        <p:spPr>
          <a:xfrm>
            <a:off x="4930318" y="4575911"/>
            <a:ext cx="420706" cy="420706"/>
          </a:xfrm>
          <a:prstGeom prst="rect">
            <a:avLst/>
          </a:prstGeom>
        </p:spPr>
      </p:pic>
      <p:pic>
        <p:nvPicPr>
          <p:cNvPr id="135" name="图形 134" descr="医生">
            <a:extLst>
              <a:ext uri="{FF2B5EF4-FFF2-40B4-BE49-F238E27FC236}">
                <a16:creationId xmlns:a16="http://schemas.microsoft.com/office/drawing/2014/main" id="{39E2DA91-BB7B-4BC4-AFB5-10ACEDE0435A}"/>
              </a:ext>
            </a:extLst>
          </p:cNvPr>
          <p:cNvPicPr>
            <a:picLocks noChangeAspect="1"/>
          </p:cNvPicPr>
          <p:nvPr/>
        </p:nvPicPr>
        <p:blipFill>
          <a:blip r:embed="rId2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9"/>
              </a:ext>
            </a:extLst>
          </a:blip>
          <a:stretch>
            <a:fillRect/>
          </a:stretch>
        </p:blipFill>
        <p:spPr>
          <a:xfrm>
            <a:off x="5435165" y="4575911"/>
            <a:ext cx="420706" cy="420706"/>
          </a:xfrm>
          <a:prstGeom prst="rect">
            <a:avLst/>
          </a:prstGeom>
        </p:spPr>
      </p:pic>
      <p:pic>
        <p:nvPicPr>
          <p:cNvPr id="136" name="图形 135" descr="兽医">
            <a:extLst>
              <a:ext uri="{FF2B5EF4-FFF2-40B4-BE49-F238E27FC236}">
                <a16:creationId xmlns:a16="http://schemas.microsoft.com/office/drawing/2014/main" id="{3253BA4B-73DE-4B2A-9EB6-F751DFB8EC52}"/>
              </a:ext>
            </a:extLst>
          </p:cNvPr>
          <p:cNvPicPr>
            <a:picLocks noChangeAspect="1"/>
          </p:cNvPicPr>
          <p:nvPr/>
        </p:nvPicPr>
        <p:blipFill>
          <a:blip r:embed="rId2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1"/>
              </a:ext>
            </a:extLst>
          </a:blip>
          <a:stretch>
            <a:fillRect/>
          </a:stretch>
        </p:blipFill>
        <p:spPr>
          <a:xfrm>
            <a:off x="891540" y="5080759"/>
            <a:ext cx="420706" cy="420706"/>
          </a:xfrm>
          <a:prstGeom prst="rect">
            <a:avLst/>
          </a:prstGeom>
        </p:spPr>
      </p:pic>
      <p:pic>
        <p:nvPicPr>
          <p:cNvPr id="137" name="图形 136" descr="建筑工人">
            <a:extLst>
              <a:ext uri="{FF2B5EF4-FFF2-40B4-BE49-F238E27FC236}">
                <a16:creationId xmlns:a16="http://schemas.microsoft.com/office/drawing/2014/main" id="{F02A9534-0F38-4B87-B3AF-3536C580672F}"/>
              </a:ext>
            </a:extLst>
          </p:cNvPr>
          <p:cNvPicPr>
            <a:picLocks noChangeAspect="1"/>
          </p:cNvPicPr>
          <p:nvPr/>
        </p:nvPicPr>
        <p:blipFill>
          <a:blip r:embed="rId2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3"/>
              </a:ext>
            </a:extLst>
          </a:blip>
          <a:stretch>
            <a:fillRect/>
          </a:stretch>
        </p:blipFill>
        <p:spPr>
          <a:xfrm>
            <a:off x="1396387" y="5080759"/>
            <a:ext cx="420706" cy="420706"/>
          </a:xfrm>
          <a:prstGeom prst="rect">
            <a:avLst/>
          </a:prstGeom>
        </p:spPr>
      </p:pic>
      <p:pic>
        <p:nvPicPr>
          <p:cNvPr id="138" name="图形 137" descr="电气">
            <a:extLst>
              <a:ext uri="{FF2B5EF4-FFF2-40B4-BE49-F238E27FC236}">
                <a16:creationId xmlns:a16="http://schemas.microsoft.com/office/drawing/2014/main" id="{8DD8322B-9290-4897-9580-9F9AF42DD006}"/>
              </a:ext>
            </a:extLst>
          </p:cNvPr>
          <p:cNvPicPr>
            <a:picLocks noChangeAspect="1"/>
          </p:cNvPicPr>
          <p:nvPr/>
        </p:nvPicPr>
        <p:blipFill>
          <a:blip r:embed="rId2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5"/>
              </a:ext>
            </a:extLst>
          </a:blip>
          <a:stretch>
            <a:fillRect/>
          </a:stretch>
        </p:blipFill>
        <p:spPr>
          <a:xfrm>
            <a:off x="1901234" y="5080759"/>
            <a:ext cx="420706" cy="420706"/>
          </a:xfrm>
          <a:prstGeom prst="rect">
            <a:avLst/>
          </a:prstGeom>
        </p:spPr>
      </p:pic>
      <p:pic>
        <p:nvPicPr>
          <p:cNvPr id="139" name="图形 138" descr="焊工">
            <a:extLst>
              <a:ext uri="{FF2B5EF4-FFF2-40B4-BE49-F238E27FC236}">
                <a16:creationId xmlns:a16="http://schemas.microsoft.com/office/drawing/2014/main" id="{7E0C572A-D48B-436A-B11F-7A3905B662E0}"/>
              </a:ext>
            </a:extLst>
          </p:cNvPr>
          <p:cNvPicPr>
            <a:picLocks noChangeAspect="1"/>
          </p:cNvPicPr>
          <p:nvPr/>
        </p:nvPicPr>
        <p:blipFill>
          <a:blip r:embed="rId2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7"/>
              </a:ext>
            </a:extLst>
          </a:blip>
          <a:stretch>
            <a:fillRect/>
          </a:stretch>
        </p:blipFill>
        <p:spPr>
          <a:xfrm>
            <a:off x="2406082" y="5080759"/>
            <a:ext cx="420706" cy="420706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AD3FD382-9047-4C3C-88D2-FB00F2619EC6}"/>
              </a:ext>
            </a:extLst>
          </p:cNvPr>
          <p:cNvPicPr>
            <a:picLocks noChangeAspect="1"/>
          </p:cNvPicPr>
          <p:nvPr/>
        </p:nvPicPr>
        <p:blipFill>
          <a:blip r:embed="rId268"/>
          <a:srcRect l="5677" r="9175" b="32369"/>
          <a:stretch>
            <a:fillRect/>
          </a:stretch>
        </p:blipFill>
        <p:spPr>
          <a:xfrm>
            <a:off x="0" y="5395922"/>
            <a:ext cx="12192000" cy="1462078"/>
          </a:xfrm>
          <a:custGeom>
            <a:avLst/>
            <a:gdLst>
              <a:gd name="connsiteX0" fmla="*/ 0 w 12192000"/>
              <a:gd name="connsiteY0" fmla="*/ 0 h 941570"/>
              <a:gd name="connsiteX1" fmla="*/ 12192000 w 12192000"/>
              <a:gd name="connsiteY1" fmla="*/ 0 h 941570"/>
              <a:gd name="connsiteX2" fmla="*/ 12192000 w 12192000"/>
              <a:gd name="connsiteY2" fmla="*/ 941570 h 941570"/>
              <a:gd name="connsiteX3" fmla="*/ 0 w 12192000"/>
              <a:gd name="connsiteY3" fmla="*/ 941570 h 9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1570">
                <a:moveTo>
                  <a:pt x="0" y="0"/>
                </a:moveTo>
                <a:lnTo>
                  <a:pt x="12192000" y="0"/>
                </a:lnTo>
                <a:lnTo>
                  <a:pt x="12192000" y="941570"/>
                </a:lnTo>
                <a:lnTo>
                  <a:pt x="0" y="941570"/>
                </a:lnTo>
                <a:close/>
              </a:path>
            </a:pathLst>
          </a:custGeom>
        </p:spPr>
      </p:pic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ED862096-9D52-442B-B4EB-224C69334D67}"/>
              </a:ext>
            </a:extLst>
          </p:cNvPr>
          <p:cNvGrpSpPr/>
          <p:nvPr/>
        </p:nvGrpSpPr>
        <p:grpSpPr>
          <a:xfrm>
            <a:off x="497711" y="565111"/>
            <a:ext cx="11264016" cy="441887"/>
            <a:chOff x="497711" y="565111"/>
            <a:chExt cx="11264016" cy="441887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AAA68F4E-187C-4DC1-A153-ECE75032F232}"/>
                </a:ext>
              </a:extLst>
            </p:cNvPr>
            <p:cNvGrpSpPr/>
            <p:nvPr userDrawn="1"/>
          </p:nvGrpSpPr>
          <p:grpSpPr>
            <a:xfrm>
              <a:off x="497711" y="565111"/>
              <a:ext cx="11227443" cy="441887"/>
              <a:chOff x="497711" y="565111"/>
              <a:chExt cx="11227443" cy="441887"/>
            </a:xfrm>
          </p:grpSpPr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02CD9750-6C6E-4601-8A53-E424B5046F7D}"/>
                  </a:ext>
                </a:extLst>
              </p:cNvPr>
              <p:cNvSpPr/>
              <p:nvPr/>
            </p:nvSpPr>
            <p:spPr>
              <a:xfrm>
                <a:off x="497711" y="821803"/>
                <a:ext cx="11227443" cy="185195"/>
              </a:xfrm>
              <a:custGeom>
                <a:avLst/>
                <a:gdLst>
                  <a:gd name="connsiteX0" fmla="*/ 0 w 11227443"/>
                  <a:gd name="connsiteY0" fmla="*/ 185195 h 185195"/>
                  <a:gd name="connsiteX1" fmla="*/ 11042248 w 11227443"/>
                  <a:gd name="connsiteY1" fmla="*/ 185195 h 185195"/>
                  <a:gd name="connsiteX2" fmla="*/ 11227443 w 11227443"/>
                  <a:gd name="connsiteY2" fmla="*/ 0 h 18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27443" h="185195">
                    <a:moveTo>
                      <a:pt x="0" y="185195"/>
                    </a:moveTo>
                    <a:lnTo>
                      <a:pt x="11042248" y="185195"/>
                    </a:lnTo>
                    <a:lnTo>
                      <a:pt x="11227443" y="0"/>
                    </a:lnTo>
                  </a:path>
                </a:pathLst>
              </a:custGeom>
              <a:noFill/>
              <a:ln w="6350">
                <a:solidFill>
                  <a:srgbClr val="536F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5A8E4E78-84FD-49AA-AE1F-C44DD832E776}"/>
                  </a:ext>
                </a:extLst>
              </p:cNvPr>
              <p:cNvSpPr/>
              <p:nvPr/>
            </p:nvSpPr>
            <p:spPr bwMode="auto">
              <a:xfrm>
                <a:off x="497711" y="565111"/>
                <a:ext cx="298017" cy="298017"/>
              </a:xfrm>
              <a:prstGeom prst="ellipse">
                <a:avLst/>
              </a:prstGeom>
              <a:gradFill flip="none" rotWithShape="1">
                <a:gsLst>
                  <a:gs pos="0">
                    <a:srgbClr val="BCA880"/>
                  </a:gs>
                  <a:gs pos="52000">
                    <a:srgbClr val="E4D2B7"/>
                  </a:gs>
                </a:gsLst>
                <a:lin ang="135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23C1AEE-0F7C-49D7-873D-30A95B6BF4F0}"/>
                  </a:ext>
                </a:extLst>
              </p:cNvPr>
              <p:cNvSpPr/>
              <p:nvPr/>
            </p:nvSpPr>
            <p:spPr bwMode="auto">
              <a:xfrm>
                <a:off x="703554" y="753361"/>
                <a:ext cx="127129" cy="127129"/>
              </a:xfrm>
              <a:prstGeom prst="ellipse">
                <a:avLst/>
              </a:prstGeom>
              <a:gradFill>
                <a:gsLst>
                  <a:gs pos="0">
                    <a:srgbClr val="7A91C4"/>
                  </a:gs>
                  <a:gs pos="100000">
                    <a:srgbClr val="3B5284"/>
                  </a:gs>
                </a:gsLst>
                <a:lin ang="0" scaled="1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5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 defTabSz="913765"/>
                <a:endParaRPr lang="zh-CN" altLang="en-US" sz="20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39D16944-FCCF-4211-91D3-A20DA9D7F358}"/>
                </a:ext>
              </a:extLst>
            </p:cNvPr>
            <p:cNvSpPr/>
            <p:nvPr userDrawn="1"/>
          </p:nvSpPr>
          <p:spPr>
            <a:xfrm>
              <a:off x="11716008" y="782595"/>
              <a:ext cx="45719" cy="45719"/>
            </a:xfrm>
            <a:prstGeom prst="ellipse">
              <a:avLst/>
            </a:prstGeom>
            <a:noFill/>
            <a:ln w="6350">
              <a:solidFill>
                <a:srgbClr val="536F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47" name="OfficePLUS.cn-14">
            <a:hlinkClick r:id="rId269"/>
            <a:extLst>
              <a:ext uri="{FF2B5EF4-FFF2-40B4-BE49-F238E27FC236}">
                <a16:creationId xmlns:a16="http://schemas.microsoft.com/office/drawing/2014/main" id="{84ED6904-D217-4777-9C1B-38A470B42FEF}"/>
              </a:ext>
            </a:extLst>
          </p:cNvPr>
          <p:cNvPicPr>
            <a:picLocks noChangeAspect="1"/>
          </p:cNvPicPr>
          <p:nvPr/>
        </p:nvPicPr>
        <p:blipFill>
          <a:blip r:embed="rId2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081" y="619288"/>
            <a:ext cx="1828800" cy="243840"/>
          </a:xfrm>
          <a:prstGeom prst="rect">
            <a:avLst/>
          </a:prstGeom>
        </p:spPr>
      </p:pic>
      <p:sp>
        <p:nvSpPr>
          <p:cNvPr id="149" name="文本框 148">
            <a:extLst>
              <a:ext uri="{FF2B5EF4-FFF2-40B4-BE49-F238E27FC236}">
                <a16:creationId xmlns:a16="http://schemas.microsoft.com/office/drawing/2014/main" id="{64B4B7F9-3D4E-45D9-B285-26AB69ED1270}"/>
              </a:ext>
            </a:extLst>
          </p:cNvPr>
          <p:cNvSpPr txBox="1"/>
          <p:nvPr/>
        </p:nvSpPr>
        <p:spPr>
          <a:xfrm>
            <a:off x="844998" y="449053"/>
            <a:ext cx="356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可替换图标</a:t>
            </a:r>
          </a:p>
        </p:txBody>
      </p:sp>
    </p:spTree>
    <p:extLst>
      <p:ext uri="{BB962C8B-B14F-4D97-AF65-F5344CB8AC3E}">
        <p14:creationId xmlns:p14="http://schemas.microsoft.com/office/powerpoint/2010/main" val="215502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52A1AB28-DC96-4FB2-9423-9DCD65A2930B}"/>
              </a:ext>
            </a:extLst>
          </p:cNvPr>
          <p:cNvSpPr txBox="1"/>
          <p:nvPr/>
        </p:nvSpPr>
        <p:spPr>
          <a:xfrm>
            <a:off x="6132784" y="1589157"/>
            <a:ext cx="312551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去年工作开展情况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272D095-F796-4BF4-98CD-158897A877B6}"/>
              </a:ext>
            </a:extLst>
          </p:cNvPr>
          <p:cNvSpPr txBox="1"/>
          <p:nvPr/>
        </p:nvSpPr>
        <p:spPr>
          <a:xfrm>
            <a:off x="5480765" y="1039538"/>
            <a:ext cx="287782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dirty="0">
                <a:ln w="3175">
                  <a:solidFill>
                    <a:schemeClr val="accent4"/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dirty="0">
              <a:ln w="3175">
                <a:solidFill>
                  <a:schemeClr val="accent4"/>
                </a:soli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F9DB14-E57C-41B6-B3EC-2EA737B424AD}"/>
              </a:ext>
            </a:extLst>
          </p:cNvPr>
          <p:cNvSpPr txBox="1"/>
          <p:nvPr/>
        </p:nvSpPr>
        <p:spPr>
          <a:xfrm>
            <a:off x="6132784" y="3290501"/>
            <a:ext cx="312551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今年工作安排计划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285F768-BDA7-4AB5-9B67-0C778A18BD68}"/>
              </a:ext>
            </a:extLst>
          </p:cNvPr>
          <p:cNvSpPr txBox="1"/>
          <p:nvPr/>
        </p:nvSpPr>
        <p:spPr>
          <a:xfrm>
            <a:off x="5480765" y="2740882"/>
            <a:ext cx="287782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dirty="0">
                <a:ln w="3175">
                  <a:solidFill>
                    <a:schemeClr val="accent4"/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dirty="0">
              <a:ln w="3175">
                <a:solidFill>
                  <a:schemeClr val="accent4"/>
                </a:soli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278C773-04AE-4A9B-9B02-F27E33CB71F3}"/>
              </a:ext>
            </a:extLst>
          </p:cNvPr>
          <p:cNvSpPr txBox="1"/>
          <p:nvPr/>
        </p:nvSpPr>
        <p:spPr>
          <a:xfrm>
            <a:off x="6132784" y="4991845"/>
            <a:ext cx="312551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工作计划具体执行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9EC5912-8E95-4782-8834-5FEC901229D7}"/>
              </a:ext>
            </a:extLst>
          </p:cNvPr>
          <p:cNvSpPr txBox="1"/>
          <p:nvPr/>
        </p:nvSpPr>
        <p:spPr>
          <a:xfrm>
            <a:off x="5480765" y="4442226"/>
            <a:ext cx="287782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dirty="0">
                <a:ln w="3175">
                  <a:solidFill>
                    <a:schemeClr val="accent4"/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dirty="0">
              <a:ln w="3175">
                <a:solidFill>
                  <a:schemeClr val="accent4"/>
                </a:soli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642B0E-1C99-455F-A7C3-BDD11F79C2CF}"/>
              </a:ext>
            </a:extLst>
          </p:cNvPr>
          <p:cNvSpPr txBox="1"/>
          <p:nvPr/>
        </p:nvSpPr>
        <p:spPr>
          <a:xfrm>
            <a:off x="6132784" y="2138776"/>
            <a:ext cx="3125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4"/>
                </a:solidFill>
                <a:latin typeface="+mn-ea"/>
              </a:rPr>
              <a:t>CONDUCT OF WORK IN THE LAST YEAR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FFDB25-48CB-428B-BD08-909EB68A8F1D}"/>
              </a:ext>
            </a:extLst>
          </p:cNvPr>
          <p:cNvSpPr txBox="1"/>
          <p:nvPr/>
        </p:nvSpPr>
        <p:spPr>
          <a:xfrm>
            <a:off x="6132784" y="3840120"/>
            <a:ext cx="3125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4"/>
                </a:solidFill>
                <a:latin typeface="+mn-ea"/>
              </a:rPr>
              <a:t>WORK PLAN FOR THIS YEAR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326AD8-37B9-42C7-BB39-689F5CD9C6C9}"/>
              </a:ext>
            </a:extLst>
          </p:cNvPr>
          <p:cNvSpPr txBox="1"/>
          <p:nvPr/>
        </p:nvSpPr>
        <p:spPr>
          <a:xfrm>
            <a:off x="6132784" y="5541464"/>
            <a:ext cx="3125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4"/>
                </a:solidFill>
                <a:latin typeface="+mn-ea"/>
              </a:rPr>
              <a:t>IMPLEMENTATION OF THE WORK PLAN</a:t>
            </a:r>
          </a:p>
        </p:txBody>
      </p:sp>
    </p:spTree>
    <p:extLst>
      <p:ext uri="{BB962C8B-B14F-4D97-AF65-F5344CB8AC3E}">
        <p14:creationId xmlns:p14="http://schemas.microsoft.com/office/powerpoint/2010/main" val="679551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094EC-491C-2649-AF07-6B22837C91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err="1"/>
              <a:t>OfficePLUS.cn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B47E1-7AF0-204F-89F0-4C0DE2B37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中文 微软雅黑</a:t>
            </a:r>
            <a:endParaRPr kumimoji="1" lang="en" altLang="zh-CN" dirty="0"/>
          </a:p>
          <a:p>
            <a:r>
              <a:rPr kumimoji="1" lang="zh-CN" altLang="en-US" dirty="0"/>
              <a:t>英文 </a:t>
            </a:r>
            <a:r>
              <a:rPr kumimoji="1" lang="en" altLang="zh-CN" dirty="0" err="1"/>
              <a:t>Arail</a:t>
            </a:r>
            <a:endParaRPr kumimoji="1" lang="en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标题 </a:t>
            </a:r>
            <a:r>
              <a:rPr kumimoji="1" lang="en-US" altLang="zh-CN" dirty="0"/>
              <a:t>1.0</a:t>
            </a:r>
          </a:p>
          <a:p>
            <a:r>
              <a:rPr kumimoji="1" lang="zh-CN" altLang="en-US" dirty="0"/>
              <a:t>正文 </a:t>
            </a:r>
            <a:r>
              <a:rPr kumimoji="1" lang="en-US" altLang="zh-CN" dirty="0"/>
              <a:t>1.2</a:t>
            </a:r>
          </a:p>
          <a:p>
            <a:r>
              <a:rPr kumimoji="1" lang="en" altLang="zh-CN" dirty="0" err="1"/>
              <a:t>freepik.com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zh-CN" altLang="en-US" dirty="0"/>
              <a:t>本网站所提供的任何信息内容（包括但不限于 </a:t>
            </a:r>
            <a:r>
              <a:rPr kumimoji="1" lang="en" altLang="zh-CN" dirty="0"/>
              <a:t>PPT </a:t>
            </a:r>
            <a:r>
              <a:rPr kumimoji="1" lang="zh-CN" altLang="en-US" dirty="0"/>
              <a:t>模板、</a:t>
            </a:r>
            <a:r>
              <a:rPr kumimoji="1" lang="en" altLang="zh-CN" dirty="0"/>
              <a:t>Word </a:t>
            </a:r>
            <a:r>
              <a:rPr kumimoji="1" lang="zh-CN" altLang="en-US" dirty="0"/>
              <a:t>文档、</a:t>
            </a:r>
            <a:r>
              <a:rPr kumimoji="1" lang="en" altLang="zh-CN" dirty="0"/>
              <a:t>Excel </a:t>
            </a:r>
            <a:r>
              <a:rPr kumimoji="1" lang="zh-CN" altLang="en-US" dirty="0"/>
              <a:t>图表、图片素材等）均受</a:t>
            </a:r>
            <a:r>
              <a:rPr kumimoji="1" lang="en-US" altLang="zh-CN" dirty="0"/>
              <a:t>《</a:t>
            </a:r>
            <a:r>
              <a:rPr kumimoji="1" lang="zh-CN" altLang="en-US" dirty="0"/>
              <a:t>中华人民共和国著作权法</a:t>
            </a:r>
            <a:r>
              <a:rPr kumimoji="1" lang="en-US" altLang="zh-CN" dirty="0"/>
              <a:t>》</a:t>
            </a:r>
            <a:r>
              <a:rPr kumimoji="1" lang="zh-CN" altLang="en-US" dirty="0"/>
              <a:t>、</a:t>
            </a:r>
            <a:r>
              <a:rPr kumimoji="1" lang="en-US" altLang="zh-CN" dirty="0"/>
              <a:t>《</a:t>
            </a:r>
            <a:r>
              <a:rPr kumimoji="1" lang="zh-CN" altLang="en-US" dirty="0"/>
              <a:t>信息网络传播权保护条例</a:t>
            </a:r>
            <a:r>
              <a:rPr kumimoji="1" lang="en-US" altLang="zh-CN" dirty="0"/>
              <a:t>》</a:t>
            </a:r>
            <a:r>
              <a:rPr kumimoji="1" lang="zh-CN" altLang="en-US" dirty="0"/>
              <a:t>及其他适用的法律法规的保护，未经权利人书面明确授权，信息内容的任何部分</a:t>
            </a:r>
            <a:r>
              <a:rPr kumimoji="1" lang="en-US" altLang="zh-CN" dirty="0"/>
              <a:t>(</a:t>
            </a:r>
            <a:r>
              <a:rPr kumimoji="1" lang="zh-CN" altLang="en-US" dirty="0"/>
              <a:t>包括图片或图表</a:t>
            </a:r>
            <a:r>
              <a:rPr kumimoji="1" lang="en-US" altLang="zh-CN" dirty="0"/>
              <a:t>)</a:t>
            </a:r>
            <a:r>
              <a:rPr kumimoji="1" lang="zh-CN" altLang="en-US" dirty="0"/>
              <a:t>不得被全部或部分的复制、传播、销售，否则将承担法律责任。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OfficePLUS</a:t>
            </a:r>
            <a:endParaRPr kumimoji="1" lang="en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79F369-F966-CC4F-9150-5720C0654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标注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2037C6C-C3D0-B143-999B-9FBD7AAF90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zh-CN" altLang="en-US" dirty="0"/>
              <a:t>字体使用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行距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素材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声明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317903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FF8FF715-739D-4882-899D-1DC956A7E98C}"/>
              </a:ext>
            </a:extLst>
          </p:cNvPr>
          <p:cNvSpPr txBox="1"/>
          <p:nvPr/>
        </p:nvSpPr>
        <p:spPr>
          <a:xfrm>
            <a:off x="4458779" y="5154789"/>
            <a:ext cx="3274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n>
                  <a:solidFill>
                    <a:schemeClr val="accent1"/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4400" dirty="0">
              <a:ln>
                <a:solidFill>
                  <a:schemeClr val="accent1"/>
                </a:soli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8422EDC-D5DE-49AA-ACEF-3CEA4CDEF4C2}"/>
              </a:ext>
            </a:extLst>
          </p:cNvPr>
          <p:cNvGrpSpPr/>
          <p:nvPr/>
        </p:nvGrpSpPr>
        <p:grpSpPr>
          <a:xfrm>
            <a:off x="5617845" y="6098288"/>
            <a:ext cx="956310" cy="124682"/>
            <a:chOff x="7270742" y="5645970"/>
            <a:chExt cx="1469398" cy="191578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91065CC-F410-49E4-8362-8B92138F214E}"/>
                </a:ext>
              </a:extLst>
            </p:cNvPr>
            <p:cNvSpPr/>
            <p:nvPr/>
          </p:nvSpPr>
          <p:spPr bwMode="auto">
            <a:xfrm>
              <a:off x="7270742" y="5645970"/>
              <a:ext cx="191577" cy="19157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E575772-881F-4064-B28C-71DB254F60C4}"/>
                </a:ext>
              </a:extLst>
            </p:cNvPr>
            <p:cNvSpPr/>
            <p:nvPr/>
          </p:nvSpPr>
          <p:spPr bwMode="auto">
            <a:xfrm>
              <a:off x="7909652" y="5645970"/>
              <a:ext cx="191578" cy="19157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3117E1F-049A-4B2F-9044-C7922F157441}"/>
                </a:ext>
              </a:extLst>
            </p:cNvPr>
            <p:cNvSpPr/>
            <p:nvPr/>
          </p:nvSpPr>
          <p:spPr bwMode="auto">
            <a:xfrm>
              <a:off x="8548562" y="5645970"/>
              <a:ext cx="191578" cy="19157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F1E9E72-F0B8-45EE-8BEE-B1075155B2D1}"/>
              </a:ext>
            </a:extLst>
          </p:cNvPr>
          <p:cNvSpPr txBox="1"/>
          <p:nvPr/>
        </p:nvSpPr>
        <p:spPr>
          <a:xfrm>
            <a:off x="1813559" y="1641771"/>
            <a:ext cx="8564882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gradFill flip="none" rotWithShape="1">
                  <a:gsLst>
                    <a:gs pos="2400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3000"/>
                      </a:schemeClr>
                    </a:gs>
                    <a:gs pos="80000">
                      <a:schemeClr val="accent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去年工作开展情况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641A81-E7FA-46B3-9F6B-4ACBB4A6F237}"/>
              </a:ext>
            </a:extLst>
          </p:cNvPr>
          <p:cNvSpPr txBox="1"/>
          <p:nvPr/>
        </p:nvSpPr>
        <p:spPr>
          <a:xfrm>
            <a:off x="1813559" y="2965210"/>
            <a:ext cx="856488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0">
                <a:gradFill flip="none" rotWithShape="1">
                  <a:gsLst>
                    <a:gs pos="2400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3000"/>
                      </a:schemeClr>
                    </a:gs>
                    <a:gs pos="80000">
                      <a:schemeClr val="accent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dirty="0"/>
              <a:t>CONDUCT OF WORK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306289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31E3F454-ABD9-4D4E-A1F8-F0E63825B1D3}"/>
              </a:ext>
            </a:extLst>
          </p:cNvPr>
          <p:cNvSpPr/>
          <p:nvPr/>
        </p:nvSpPr>
        <p:spPr>
          <a:xfrm rot="16200000">
            <a:off x="5277475" y="-87006"/>
            <a:ext cx="1637050" cy="12456160"/>
          </a:xfrm>
          <a:custGeom>
            <a:avLst/>
            <a:gdLst>
              <a:gd name="connsiteX0" fmla="*/ 1637050 w 1637050"/>
              <a:gd name="connsiteY0" fmla="*/ 0 h 12192000"/>
              <a:gd name="connsiteX1" fmla="*/ 1358552 w 1637050"/>
              <a:gd name="connsiteY1" fmla="*/ 894258 h 12192000"/>
              <a:gd name="connsiteX2" fmla="*/ 594544 w 1637050"/>
              <a:gd name="connsiteY2" fmla="*/ 6424341 h 12192000"/>
              <a:gd name="connsiteX3" fmla="*/ 1358551 w 1637050"/>
              <a:gd name="connsiteY3" fmla="*/ 11954424 h 12192000"/>
              <a:gd name="connsiteX4" fmla="*/ 1432540 w 1637050"/>
              <a:gd name="connsiteY4" fmla="*/ 12192000 h 12192000"/>
              <a:gd name="connsiteX5" fmla="*/ 0 w 1637050"/>
              <a:gd name="connsiteY5" fmla="*/ 12192000 h 12192000"/>
              <a:gd name="connsiteX6" fmla="*/ 0 w 1637050"/>
              <a:gd name="connsiteY6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7050" h="12192000">
                <a:moveTo>
                  <a:pt x="1637050" y="0"/>
                </a:moveTo>
                <a:lnTo>
                  <a:pt x="1358552" y="894258"/>
                </a:lnTo>
                <a:cubicBezTo>
                  <a:pt x="859802" y="2661817"/>
                  <a:pt x="594544" y="4514833"/>
                  <a:pt x="594544" y="6424341"/>
                </a:cubicBezTo>
                <a:cubicBezTo>
                  <a:pt x="594543" y="8333849"/>
                  <a:pt x="859802" y="10186864"/>
                  <a:pt x="1358551" y="11954424"/>
                </a:cubicBezTo>
                <a:lnTo>
                  <a:pt x="143254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solidFill>
            <a:srgbClr val="364C7D"/>
          </a:solidFill>
          <a:ln w="88900">
            <a:gradFill flip="none" rotWithShape="1">
              <a:gsLst>
                <a:gs pos="0">
                  <a:srgbClr val="A69A8E"/>
                </a:gs>
                <a:gs pos="46000">
                  <a:srgbClr val="DAC29E"/>
                </a:gs>
              </a:gsLst>
              <a:lin ang="3000000" scaled="0"/>
              <a:tileRect/>
            </a:gradFill>
          </a:ln>
          <a:effectLst>
            <a:outerShdw blurRad="660400" dist="38100" sx="103000" sy="103000" algn="l" rotWithShape="0">
              <a:srgbClr val="405A93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F252EAB-821C-457A-9B01-E0324BBA2E96}"/>
              </a:ext>
            </a:extLst>
          </p:cNvPr>
          <p:cNvSpPr/>
          <p:nvPr/>
        </p:nvSpPr>
        <p:spPr>
          <a:xfrm rot="18834167" flipH="1">
            <a:off x="3032507" y="3729461"/>
            <a:ext cx="6085614" cy="6460278"/>
          </a:xfrm>
          <a:custGeom>
            <a:avLst/>
            <a:gdLst>
              <a:gd name="connsiteX0" fmla="*/ 1963779 w 6085614"/>
              <a:gd name="connsiteY0" fmla="*/ 2219807 h 6323274"/>
              <a:gd name="connsiteX1" fmla="*/ 1800985 w 6085614"/>
              <a:gd name="connsiteY1" fmla="*/ 2518444 h 6323274"/>
              <a:gd name="connsiteX2" fmla="*/ 0 w 6085614"/>
              <a:gd name="connsiteY2" fmla="*/ 6323274 h 6323274"/>
              <a:gd name="connsiteX3" fmla="*/ 6085614 w 6085614"/>
              <a:gd name="connsiteY3" fmla="*/ 0 h 6323274"/>
              <a:gd name="connsiteX4" fmla="*/ 2352536 w 6085614"/>
              <a:gd name="connsiteY4" fmla="*/ 1945353 h 6323274"/>
              <a:gd name="connsiteX5" fmla="*/ 2060352 w 6085614"/>
              <a:gd name="connsiteY5" fmla="*/ 2119463 h 632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5614" h="6323274">
                <a:moveTo>
                  <a:pt x="1963779" y="2219807"/>
                </a:moveTo>
                <a:cubicBezTo>
                  <a:pt x="1891822" y="2316307"/>
                  <a:pt x="1836673" y="2423254"/>
                  <a:pt x="1800985" y="2518444"/>
                </a:cubicBezTo>
                <a:lnTo>
                  <a:pt x="0" y="6323274"/>
                </a:lnTo>
                <a:lnTo>
                  <a:pt x="6085614" y="0"/>
                </a:lnTo>
                <a:lnTo>
                  <a:pt x="2352536" y="1945353"/>
                </a:lnTo>
                <a:cubicBezTo>
                  <a:pt x="2258783" y="1984660"/>
                  <a:pt x="2154026" y="2043863"/>
                  <a:pt x="2060352" y="2119463"/>
                </a:cubicBezTo>
                <a:close/>
              </a:path>
            </a:pathLst>
          </a:custGeom>
          <a:solidFill>
            <a:srgbClr val="364C7D"/>
          </a:solidFill>
          <a:ln w="88900">
            <a:gradFill flip="none" rotWithShape="1">
              <a:gsLst>
                <a:gs pos="0">
                  <a:srgbClr val="A69A8E"/>
                </a:gs>
                <a:gs pos="46000">
                  <a:srgbClr val="DAC29E"/>
                </a:gs>
              </a:gsLst>
              <a:lin ang="3000000" scaled="0"/>
              <a:tileRect/>
            </a:gradFill>
          </a:ln>
          <a:effectLst>
            <a:outerShdw blurRad="660400" dist="38100" sx="103000" sy="103000" algn="l" rotWithShape="0">
              <a:srgbClr val="405A93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îSľiḋè">
            <a:extLst>
              <a:ext uri="{FF2B5EF4-FFF2-40B4-BE49-F238E27FC236}">
                <a16:creationId xmlns:a16="http://schemas.microsoft.com/office/drawing/2014/main" id="{1377B6C9-A223-47B0-97AC-C9E2546B7CE2}"/>
              </a:ext>
            </a:extLst>
          </p:cNvPr>
          <p:cNvSpPr/>
          <p:nvPr/>
        </p:nvSpPr>
        <p:spPr>
          <a:xfrm>
            <a:off x="660400" y="2909106"/>
            <a:ext cx="5220181" cy="2168613"/>
          </a:xfrm>
          <a:prstGeom prst="roundRect">
            <a:avLst>
              <a:gd name="adj" fmla="val 4027"/>
            </a:avLst>
          </a:prstGeom>
          <a:solidFill>
            <a:srgbClr val="FFFFFF"/>
          </a:solidFill>
          <a:ln>
            <a:noFill/>
          </a:ln>
          <a:effectLst>
            <a:outerShdw blurRad="190500" sx="101000" sy="101000" algn="ctr" rotWithShape="0">
              <a:srgbClr val="3B5284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4" name="íṧḻíḋê">
            <a:extLst>
              <a:ext uri="{FF2B5EF4-FFF2-40B4-BE49-F238E27FC236}">
                <a16:creationId xmlns:a16="http://schemas.microsoft.com/office/drawing/2014/main" id="{7D640088-F455-4E4A-B320-AD51D6A1F0E3}"/>
              </a:ext>
            </a:extLst>
          </p:cNvPr>
          <p:cNvSpPr txBox="1"/>
          <p:nvPr/>
        </p:nvSpPr>
        <p:spPr>
          <a:xfrm flipH="1">
            <a:off x="2440430" y="3207962"/>
            <a:ext cx="2258139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6D19B"/>
                    </a:gs>
                    <a:gs pos="100000">
                      <a:srgbClr val="DAC29E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整体工作开展情况</a:t>
            </a:r>
          </a:p>
        </p:txBody>
      </p:sp>
      <p:sp>
        <p:nvSpPr>
          <p:cNvPr id="15" name="í$ļîḋê">
            <a:extLst>
              <a:ext uri="{FF2B5EF4-FFF2-40B4-BE49-F238E27FC236}">
                <a16:creationId xmlns:a16="http://schemas.microsoft.com/office/drawing/2014/main" id="{68F4C363-769B-442A-97AF-8A2DF4DA855C}"/>
              </a:ext>
            </a:extLst>
          </p:cNvPr>
          <p:cNvSpPr/>
          <p:nvPr/>
        </p:nvSpPr>
        <p:spPr>
          <a:xfrm flipH="1">
            <a:off x="2440429" y="3580774"/>
            <a:ext cx="3143652" cy="1198089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请在此输入相关说明，输入文字时可以直接复制，粘贴时请选择右键只保留文本。请在此输入相关说明，输入文字时可以直接复制，粘贴时请选择右键只保留文本。</a:t>
            </a:r>
          </a:p>
        </p:txBody>
      </p:sp>
      <p:pic>
        <p:nvPicPr>
          <p:cNvPr id="24" name="OfficePLUS-8">
            <a:extLst>
              <a:ext uri="{FF2B5EF4-FFF2-40B4-BE49-F238E27FC236}">
                <a16:creationId xmlns:a16="http://schemas.microsoft.com/office/drawing/2014/main" id="{3D641CF6-FC65-452C-8882-2526BA24F4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0" r="13950"/>
          <a:stretch/>
        </p:blipFill>
        <p:spPr>
          <a:xfrm>
            <a:off x="951366" y="3372030"/>
            <a:ext cx="1254850" cy="1242765"/>
          </a:xfrm>
          <a:prstGeom prst="ellipse">
            <a:avLst/>
          </a:prstGeom>
        </p:spPr>
      </p:pic>
      <p:sp>
        <p:nvSpPr>
          <p:cNvPr id="11" name="îS1iḍe">
            <a:extLst>
              <a:ext uri="{FF2B5EF4-FFF2-40B4-BE49-F238E27FC236}">
                <a16:creationId xmlns:a16="http://schemas.microsoft.com/office/drawing/2014/main" id="{FD0D66AD-6FE3-451B-BFEB-3B89BBF3C4F7}"/>
              </a:ext>
            </a:extLst>
          </p:cNvPr>
          <p:cNvSpPr/>
          <p:nvPr/>
        </p:nvSpPr>
        <p:spPr>
          <a:xfrm>
            <a:off x="1996929" y="4179818"/>
            <a:ext cx="294000" cy="293998"/>
          </a:xfrm>
          <a:prstGeom prst="ellipse">
            <a:avLst/>
          </a:prstGeom>
          <a:gradFill>
            <a:gsLst>
              <a:gs pos="0">
                <a:srgbClr val="DFCEB6"/>
              </a:gs>
              <a:gs pos="100000">
                <a:srgbClr val="C6B29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38AFCE4-A685-4189-8806-50600C5BE39D}"/>
              </a:ext>
            </a:extLst>
          </p:cNvPr>
          <p:cNvSpPr txBox="1"/>
          <p:nvPr/>
        </p:nvSpPr>
        <p:spPr>
          <a:xfrm>
            <a:off x="3157052" y="572163"/>
            <a:ext cx="6459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n w="3175">
                  <a:solidFill>
                    <a:schemeClr val="tx2">
                      <a:alpha val="55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CONDUCT OF WORK IN THE LAST YEAR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924EE6-2773-4919-A045-3D3C6BC53844}"/>
              </a:ext>
            </a:extLst>
          </p:cNvPr>
          <p:cNvSpPr txBox="1"/>
          <p:nvPr/>
        </p:nvSpPr>
        <p:spPr>
          <a:xfrm>
            <a:off x="844998" y="449053"/>
            <a:ext cx="356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工作开展情况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8C830B-65F7-470E-B88D-84F6A03FC573}"/>
              </a:ext>
            </a:extLst>
          </p:cNvPr>
          <p:cNvSpPr txBox="1"/>
          <p:nvPr/>
        </p:nvSpPr>
        <p:spPr>
          <a:xfrm>
            <a:off x="844998" y="1489314"/>
            <a:ext cx="10763704" cy="70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请在此输入相关说明，输入文字时可以直接复制，粘贴时请选择右键只保留文本。请在此输入相关说明，输入文字时可以直接复制，粘贴时请选择右键只保留文本。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04EB5DD-BBE6-42C5-8B10-8D4F77E20809}"/>
              </a:ext>
            </a:extLst>
          </p:cNvPr>
          <p:cNvSpPr txBox="1"/>
          <p:nvPr/>
        </p:nvSpPr>
        <p:spPr>
          <a:xfrm>
            <a:off x="844998" y="2207613"/>
            <a:ext cx="10763704" cy="31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Please enter your instructions here. You can copy and paste your text here. Right-click to keep only the text.</a:t>
            </a:r>
          </a:p>
        </p:txBody>
      </p:sp>
      <p:sp>
        <p:nvSpPr>
          <p:cNvPr id="38" name="îSľiḋè">
            <a:extLst>
              <a:ext uri="{FF2B5EF4-FFF2-40B4-BE49-F238E27FC236}">
                <a16:creationId xmlns:a16="http://schemas.microsoft.com/office/drawing/2014/main" id="{2911D4CA-059B-45F1-8F85-B96ADC74D642}"/>
              </a:ext>
            </a:extLst>
          </p:cNvPr>
          <p:cNvSpPr/>
          <p:nvPr/>
        </p:nvSpPr>
        <p:spPr>
          <a:xfrm>
            <a:off x="6095999" y="2909106"/>
            <a:ext cx="5220181" cy="2168613"/>
          </a:xfrm>
          <a:prstGeom prst="roundRect">
            <a:avLst>
              <a:gd name="adj" fmla="val 4027"/>
            </a:avLst>
          </a:prstGeom>
          <a:solidFill>
            <a:srgbClr val="FFFFFF"/>
          </a:solidFill>
          <a:ln>
            <a:noFill/>
          </a:ln>
          <a:effectLst>
            <a:outerShdw blurRad="190500" sx="101000" sy="101000" algn="ctr" rotWithShape="0">
              <a:srgbClr val="3B5284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2" name="íṧḻíḋê">
            <a:extLst>
              <a:ext uri="{FF2B5EF4-FFF2-40B4-BE49-F238E27FC236}">
                <a16:creationId xmlns:a16="http://schemas.microsoft.com/office/drawing/2014/main" id="{2E526C18-D924-4A8E-8367-108DE2DF3F75}"/>
              </a:ext>
            </a:extLst>
          </p:cNvPr>
          <p:cNvSpPr txBox="1"/>
          <p:nvPr/>
        </p:nvSpPr>
        <p:spPr>
          <a:xfrm flipH="1">
            <a:off x="7876028" y="3207962"/>
            <a:ext cx="2258139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6D19B"/>
                    </a:gs>
                    <a:gs pos="100000">
                      <a:srgbClr val="DAC29E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整体工作开展情况</a:t>
            </a:r>
          </a:p>
        </p:txBody>
      </p:sp>
      <p:sp>
        <p:nvSpPr>
          <p:cNvPr id="43" name="í$ļîḋê">
            <a:extLst>
              <a:ext uri="{FF2B5EF4-FFF2-40B4-BE49-F238E27FC236}">
                <a16:creationId xmlns:a16="http://schemas.microsoft.com/office/drawing/2014/main" id="{D19D5A0C-2481-4F4C-AF7F-1E163954D2EA}"/>
              </a:ext>
            </a:extLst>
          </p:cNvPr>
          <p:cNvSpPr/>
          <p:nvPr/>
        </p:nvSpPr>
        <p:spPr>
          <a:xfrm flipH="1">
            <a:off x="7876028" y="3580774"/>
            <a:ext cx="3143652" cy="1198089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请在此输入相关说明，输入文字时可以直接复制，粘贴时请选择右键只保留文本。请在此输入相关说明，输入文字时可以直接复制，粘贴时请选择右键只保留文本。</a:t>
            </a:r>
          </a:p>
        </p:txBody>
      </p:sp>
      <p:pic>
        <p:nvPicPr>
          <p:cNvPr id="40" name="OfficePLUS-8">
            <a:extLst>
              <a:ext uri="{FF2B5EF4-FFF2-40B4-BE49-F238E27FC236}">
                <a16:creationId xmlns:a16="http://schemas.microsoft.com/office/drawing/2014/main" id="{B8DF40F6-39ED-4BDB-A286-8ED0159F04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0" r="13950"/>
          <a:stretch/>
        </p:blipFill>
        <p:spPr>
          <a:xfrm>
            <a:off x="6386965" y="3372030"/>
            <a:ext cx="1254850" cy="1242765"/>
          </a:xfrm>
          <a:prstGeom prst="ellipse">
            <a:avLst/>
          </a:prstGeom>
        </p:spPr>
      </p:pic>
      <p:sp>
        <p:nvSpPr>
          <p:cNvPr id="36" name="îṣḷïde">
            <a:extLst>
              <a:ext uri="{FF2B5EF4-FFF2-40B4-BE49-F238E27FC236}">
                <a16:creationId xmlns:a16="http://schemas.microsoft.com/office/drawing/2014/main" id="{FDC155D2-F0F2-46E4-8856-275DD2A720A2}"/>
              </a:ext>
            </a:extLst>
          </p:cNvPr>
          <p:cNvSpPr>
            <a:spLocks/>
          </p:cNvSpPr>
          <p:nvPr/>
        </p:nvSpPr>
        <p:spPr>
          <a:xfrm>
            <a:off x="7432528" y="4179818"/>
            <a:ext cx="294000" cy="293998"/>
          </a:xfrm>
          <a:prstGeom prst="ellipse">
            <a:avLst/>
          </a:prstGeom>
          <a:gradFill>
            <a:gsLst>
              <a:gs pos="0">
                <a:srgbClr val="7A91C4"/>
              </a:gs>
              <a:gs pos="100000">
                <a:srgbClr val="3B5284"/>
              </a:gs>
            </a:gsLst>
            <a:lin ang="0" scaled="1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36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กลุ่ม 156">
            <a:extLst>
              <a:ext uri="{FF2B5EF4-FFF2-40B4-BE49-F238E27FC236}">
                <a16:creationId xmlns:a16="http://schemas.microsoft.com/office/drawing/2014/main" id="{BF6C3591-C0B9-4C0D-AE62-4E863848514E}"/>
              </a:ext>
            </a:extLst>
          </p:cNvPr>
          <p:cNvSpPr/>
          <p:nvPr/>
        </p:nvSpPr>
        <p:spPr>
          <a:xfrm>
            <a:off x="3675432" y="3837034"/>
            <a:ext cx="1405814" cy="1397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31" y="11336"/>
                </a:moveTo>
                <a:cubicBezTo>
                  <a:pt x="21600" y="10746"/>
                  <a:pt x="21600" y="10746"/>
                  <a:pt x="21600" y="10746"/>
                </a:cubicBezTo>
                <a:cubicBezTo>
                  <a:pt x="21520" y="9353"/>
                  <a:pt x="21520" y="9353"/>
                  <a:pt x="21520" y="9353"/>
                </a:cubicBezTo>
                <a:cubicBezTo>
                  <a:pt x="19644" y="9004"/>
                  <a:pt x="19644" y="9004"/>
                  <a:pt x="19644" y="9004"/>
                </a:cubicBezTo>
                <a:cubicBezTo>
                  <a:pt x="19590" y="8629"/>
                  <a:pt x="19483" y="8281"/>
                  <a:pt x="19349" y="7906"/>
                </a:cubicBezTo>
                <a:cubicBezTo>
                  <a:pt x="20796" y="6646"/>
                  <a:pt x="20796" y="6646"/>
                  <a:pt x="20796" y="6646"/>
                </a:cubicBezTo>
                <a:cubicBezTo>
                  <a:pt x="20206" y="5413"/>
                  <a:pt x="20206" y="5413"/>
                  <a:pt x="20206" y="5413"/>
                </a:cubicBezTo>
                <a:cubicBezTo>
                  <a:pt x="18331" y="5815"/>
                  <a:pt x="18331" y="5815"/>
                  <a:pt x="18331" y="5815"/>
                </a:cubicBezTo>
                <a:cubicBezTo>
                  <a:pt x="18089" y="5467"/>
                  <a:pt x="17848" y="5119"/>
                  <a:pt x="17553" y="4797"/>
                </a:cubicBezTo>
                <a:cubicBezTo>
                  <a:pt x="18411" y="3109"/>
                  <a:pt x="18411" y="3109"/>
                  <a:pt x="18411" y="3109"/>
                </a:cubicBezTo>
                <a:cubicBezTo>
                  <a:pt x="17366" y="2198"/>
                  <a:pt x="17366" y="2198"/>
                  <a:pt x="17366" y="2198"/>
                </a:cubicBezTo>
                <a:cubicBezTo>
                  <a:pt x="15811" y="3269"/>
                  <a:pt x="15811" y="3269"/>
                  <a:pt x="15811" y="3269"/>
                </a:cubicBezTo>
                <a:cubicBezTo>
                  <a:pt x="15490" y="3055"/>
                  <a:pt x="15141" y="2867"/>
                  <a:pt x="14793" y="2707"/>
                </a:cubicBezTo>
                <a:cubicBezTo>
                  <a:pt x="14954" y="804"/>
                  <a:pt x="14954" y="804"/>
                  <a:pt x="14954" y="804"/>
                </a:cubicBezTo>
                <a:cubicBezTo>
                  <a:pt x="13641" y="375"/>
                  <a:pt x="13641" y="375"/>
                  <a:pt x="13641" y="375"/>
                </a:cubicBezTo>
                <a:cubicBezTo>
                  <a:pt x="12596" y="1956"/>
                  <a:pt x="12596" y="1956"/>
                  <a:pt x="12596" y="1956"/>
                </a:cubicBezTo>
                <a:cubicBezTo>
                  <a:pt x="12194" y="1876"/>
                  <a:pt x="11765" y="1822"/>
                  <a:pt x="11336" y="1796"/>
                </a:cubicBezTo>
                <a:cubicBezTo>
                  <a:pt x="10746" y="0"/>
                  <a:pt x="10746" y="0"/>
                  <a:pt x="10746" y="0"/>
                </a:cubicBezTo>
                <a:cubicBezTo>
                  <a:pt x="9380" y="80"/>
                  <a:pt x="9380" y="80"/>
                  <a:pt x="9380" y="80"/>
                </a:cubicBezTo>
                <a:cubicBezTo>
                  <a:pt x="9031" y="1956"/>
                  <a:pt x="9031" y="1956"/>
                  <a:pt x="9031" y="1956"/>
                </a:cubicBezTo>
                <a:cubicBezTo>
                  <a:pt x="8656" y="2010"/>
                  <a:pt x="8281" y="2117"/>
                  <a:pt x="7906" y="2251"/>
                </a:cubicBezTo>
                <a:cubicBezTo>
                  <a:pt x="6673" y="804"/>
                  <a:pt x="6673" y="804"/>
                  <a:pt x="6673" y="804"/>
                </a:cubicBezTo>
                <a:cubicBezTo>
                  <a:pt x="5440" y="1394"/>
                  <a:pt x="5440" y="1394"/>
                  <a:pt x="5440" y="1394"/>
                </a:cubicBezTo>
                <a:cubicBezTo>
                  <a:pt x="5815" y="3269"/>
                  <a:pt x="5815" y="3269"/>
                  <a:pt x="5815" y="3269"/>
                </a:cubicBezTo>
                <a:cubicBezTo>
                  <a:pt x="5467" y="3511"/>
                  <a:pt x="5119" y="3752"/>
                  <a:pt x="4797" y="4047"/>
                </a:cubicBezTo>
                <a:cubicBezTo>
                  <a:pt x="3109" y="3216"/>
                  <a:pt x="3109" y="3216"/>
                  <a:pt x="3109" y="3216"/>
                </a:cubicBezTo>
                <a:cubicBezTo>
                  <a:pt x="2224" y="4234"/>
                  <a:pt x="2224" y="4234"/>
                  <a:pt x="2224" y="4234"/>
                </a:cubicBezTo>
                <a:cubicBezTo>
                  <a:pt x="3296" y="5789"/>
                  <a:pt x="3296" y="5789"/>
                  <a:pt x="3296" y="5789"/>
                </a:cubicBezTo>
                <a:cubicBezTo>
                  <a:pt x="3082" y="6110"/>
                  <a:pt x="2867" y="6459"/>
                  <a:pt x="2707" y="6807"/>
                </a:cubicBezTo>
                <a:cubicBezTo>
                  <a:pt x="831" y="6646"/>
                  <a:pt x="831" y="6646"/>
                  <a:pt x="831" y="6646"/>
                </a:cubicBezTo>
                <a:cubicBezTo>
                  <a:pt x="375" y="7959"/>
                  <a:pt x="375" y="7959"/>
                  <a:pt x="375" y="7959"/>
                </a:cubicBezTo>
                <a:cubicBezTo>
                  <a:pt x="1956" y="9004"/>
                  <a:pt x="1956" y="9004"/>
                  <a:pt x="1956" y="9004"/>
                </a:cubicBezTo>
                <a:cubicBezTo>
                  <a:pt x="1876" y="9406"/>
                  <a:pt x="1822" y="9835"/>
                  <a:pt x="1796" y="10264"/>
                </a:cubicBezTo>
                <a:cubicBezTo>
                  <a:pt x="0" y="10854"/>
                  <a:pt x="0" y="10854"/>
                  <a:pt x="0" y="10854"/>
                </a:cubicBezTo>
                <a:cubicBezTo>
                  <a:pt x="107" y="12220"/>
                  <a:pt x="107" y="12220"/>
                  <a:pt x="107" y="12220"/>
                </a:cubicBezTo>
                <a:cubicBezTo>
                  <a:pt x="1956" y="12569"/>
                  <a:pt x="1956" y="12569"/>
                  <a:pt x="1956" y="12569"/>
                </a:cubicBezTo>
                <a:cubicBezTo>
                  <a:pt x="2037" y="12944"/>
                  <a:pt x="2117" y="13319"/>
                  <a:pt x="2251" y="13694"/>
                </a:cubicBezTo>
                <a:cubicBezTo>
                  <a:pt x="804" y="14927"/>
                  <a:pt x="804" y="14927"/>
                  <a:pt x="804" y="14927"/>
                </a:cubicBezTo>
                <a:cubicBezTo>
                  <a:pt x="1394" y="16160"/>
                  <a:pt x="1394" y="16160"/>
                  <a:pt x="1394" y="16160"/>
                </a:cubicBezTo>
                <a:cubicBezTo>
                  <a:pt x="3269" y="15785"/>
                  <a:pt x="3269" y="15785"/>
                  <a:pt x="3269" y="15785"/>
                </a:cubicBezTo>
                <a:cubicBezTo>
                  <a:pt x="3511" y="16133"/>
                  <a:pt x="3779" y="16481"/>
                  <a:pt x="4047" y="16803"/>
                </a:cubicBezTo>
                <a:cubicBezTo>
                  <a:pt x="3216" y="18491"/>
                  <a:pt x="3216" y="18491"/>
                  <a:pt x="3216" y="18491"/>
                </a:cubicBezTo>
                <a:cubicBezTo>
                  <a:pt x="4234" y="19376"/>
                  <a:pt x="4234" y="19376"/>
                  <a:pt x="4234" y="19376"/>
                </a:cubicBezTo>
                <a:cubicBezTo>
                  <a:pt x="5815" y="18331"/>
                  <a:pt x="5815" y="18331"/>
                  <a:pt x="5815" y="18331"/>
                </a:cubicBezTo>
                <a:cubicBezTo>
                  <a:pt x="6137" y="18545"/>
                  <a:pt x="6459" y="18733"/>
                  <a:pt x="6807" y="18893"/>
                </a:cubicBezTo>
                <a:cubicBezTo>
                  <a:pt x="6673" y="20769"/>
                  <a:pt x="6673" y="20769"/>
                  <a:pt x="6673" y="20769"/>
                </a:cubicBezTo>
                <a:cubicBezTo>
                  <a:pt x="7959" y="21225"/>
                  <a:pt x="7959" y="21225"/>
                  <a:pt x="7959" y="21225"/>
                </a:cubicBezTo>
                <a:cubicBezTo>
                  <a:pt x="9004" y="19644"/>
                  <a:pt x="9004" y="19644"/>
                  <a:pt x="9004" y="19644"/>
                </a:cubicBezTo>
                <a:cubicBezTo>
                  <a:pt x="9433" y="19724"/>
                  <a:pt x="9835" y="19778"/>
                  <a:pt x="10264" y="19804"/>
                </a:cubicBezTo>
                <a:cubicBezTo>
                  <a:pt x="10880" y="21600"/>
                  <a:pt x="10880" y="21600"/>
                  <a:pt x="10880" y="21600"/>
                </a:cubicBezTo>
                <a:cubicBezTo>
                  <a:pt x="12247" y="21520"/>
                  <a:pt x="12247" y="21520"/>
                  <a:pt x="12247" y="21520"/>
                </a:cubicBezTo>
                <a:cubicBezTo>
                  <a:pt x="12596" y="19644"/>
                  <a:pt x="12596" y="19644"/>
                  <a:pt x="12596" y="19644"/>
                </a:cubicBezTo>
                <a:cubicBezTo>
                  <a:pt x="12971" y="19563"/>
                  <a:pt x="13346" y="19483"/>
                  <a:pt x="13694" y="19349"/>
                </a:cubicBezTo>
                <a:cubicBezTo>
                  <a:pt x="14954" y="20796"/>
                  <a:pt x="14954" y="20796"/>
                  <a:pt x="14954" y="20796"/>
                </a:cubicBezTo>
                <a:cubicBezTo>
                  <a:pt x="16187" y="20206"/>
                  <a:pt x="16187" y="20206"/>
                  <a:pt x="16187" y="20206"/>
                </a:cubicBezTo>
                <a:cubicBezTo>
                  <a:pt x="15785" y="18331"/>
                  <a:pt x="15785" y="18331"/>
                  <a:pt x="15785" y="18331"/>
                </a:cubicBezTo>
                <a:cubicBezTo>
                  <a:pt x="16160" y="18089"/>
                  <a:pt x="16481" y="17821"/>
                  <a:pt x="16803" y="17553"/>
                </a:cubicBezTo>
                <a:cubicBezTo>
                  <a:pt x="18491" y="18384"/>
                  <a:pt x="18491" y="18384"/>
                  <a:pt x="18491" y="18384"/>
                </a:cubicBezTo>
                <a:cubicBezTo>
                  <a:pt x="19402" y="17366"/>
                  <a:pt x="19402" y="17366"/>
                  <a:pt x="19402" y="17366"/>
                </a:cubicBezTo>
                <a:cubicBezTo>
                  <a:pt x="18331" y="15785"/>
                  <a:pt x="18331" y="15785"/>
                  <a:pt x="18331" y="15785"/>
                </a:cubicBezTo>
                <a:cubicBezTo>
                  <a:pt x="18545" y="15463"/>
                  <a:pt x="18733" y="15141"/>
                  <a:pt x="18893" y="14793"/>
                </a:cubicBezTo>
                <a:cubicBezTo>
                  <a:pt x="20796" y="14927"/>
                  <a:pt x="20796" y="14927"/>
                  <a:pt x="20796" y="14927"/>
                </a:cubicBezTo>
                <a:cubicBezTo>
                  <a:pt x="21225" y="13641"/>
                  <a:pt x="21225" y="13641"/>
                  <a:pt x="21225" y="13641"/>
                </a:cubicBezTo>
                <a:cubicBezTo>
                  <a:pt x="19644" y="12596"/>
                  <a:pt x="19644" y="12596"/>
                  <a:pt x="19644" y="12596"/>
                </a:cubicBezTo>
                <a:cubicBezTo>
                  <a:pt x="19724" y="12194"/>
                  <a:pt x="19804" y="11765"/>
                  <a:pt x="19831" y="11336"/>
                </a:cubicBezTo>
                <a:close/>
                <a:moveTo>
                  <a:pt x="4556" y="13855"/>
                </a:moveTo>
                <a:cubicBezTo>
                  <a:pt x="2867" y="10398"/>
                  <a:pt x="4315" y="6244"/>
                  <a:pt x="7745" y="4556"/>
                </a:cubicBezTo>
                <a:cubicBezTo>
                  <a:pt x="11202" y="2867"/>
                  <a:pt x="15356" y="4288"/>
                  <a:pt x="17044" y="7745"/>
                </a:cubicBezTo>
                <a:cubicBezTo>
                  <a:pt x="18733" y="11175"/>
                  <a:pt x="17312" y="15356"/>
                  <a:pt x="13855" y="17044"/>
                </a:cubicBezTo>
                <a:cubicBezTo>
                  <a:pt x="10425" y="18733"/>
                  <a:pt x="6244" y="17312"/>
                  <a:pt x="4556" y="13855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pPr defTabSz="2173203" hangingPunct="0">
              <a:defRPr sz="134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6700"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7" name="Oval 3">
            <a:extLst>
              <a:ext uri="{FF2B5EF4-FFF2-40B4-BE49-F238E27FC236}">
                <a16:creationId xmlns:a16="http://schemas.microsoft.com/office/drawing/2014/main" id="{26CCD324-711E-4A77-A779-55E7183BDA94}"/>
              </a:ext>
            </a:extLst>
          </p:cNvPr>
          <p:cNvSpPr/>
          <p:nvPr/>
        </p:nvSpPr>
        <p:spPr>
          <a:xfrm>
            <a:off x="4010568" y="4172598"/>
            <a:ext cx="734606" cy="734606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ctr" defTabSz="914446" hangingPunct="0">
              <a:defRPr sz="7200" b="0">
                <a:solidFill>
                  <a:srgbClr val="F7F9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600" kern="0" dirty="0">
              <a:solidFill>
                <a:srgbClr val="F7F9FF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8" name="กลุ่ม 151">
            <a:extLst>
              <a:ext uri="{FF2B5EF4-FFF2-40B4-BE49-F238E27FC236}">
                <a16:creationId xmlns:a16="http://schemas.microsoft.com/office/drawing/2014/main" id="{CAF48C23-0FDC-482E-9D6E-BAD33D611A6E}"/>
              </a:ext>
            </a:extLst>
          </p:cNvPr>
          <p:cNvSpPr/>
          <p:nvPr/>
        </p:nvSpPr>
        <p:spPr>
          <a:xfrm>
            <a:off x="4685298" y="2667180"/>
            <a:ext cx="1652551" cy="1642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31" y="11336"/>
                </a:moveTo>
                <a:cubicBezTo>
                  <a:pt x="21600" y="10746"/>
                  <a:pt x="21600" y="10746"/>
                  <a:pt x="21600" y="10746"/>
                </a:cubicBezTo>
                <a:cubicBezTo>
                  <a:pt x="21520" y="9353"/>
                  <a:pt x="21520" y="9353"/>
                  <a:pt x="21520" y="9353"/>
                </a:cubicBezTo>
                <a:cubicBezTo>
                  <a:pt x="19644" y="9004"/>
                  <a:pt x="19644" y="9004"/>
                  <a:pt x="19644" y="9004"/>
                </a:cubicBezTo>
                <a:cubicBezTo>
                  <a:pt x="19590" y="8629"/>
                  <a:pt x="19483" y="8281"/>
                  <a:pt x="19349" y="7906"/>
                </a:cubicBezTo>
                <a:cubicBezTo>
                  <a:pt x="20796" y="6646"/>
                  <a:pt x="20796" y="6646"/>
                  <a:pt x="20796" y="6646"/>
                </a:cubicBezTo>
                <a:cubicBezTo>
                  <a:pt x="20206" y="5413"/>
                  <a:pt x="20206" y="5413"/>
                  <a:pt x="20206" y="5413"/>
                </a:cubicBezTo>
                <a:cubicBezTo>
                  <a:pt x="18331" y="5815"/>
                  <a:pt x="18331" y="5815"/>
                  <a:pt x="18331" y="5815"/>
                </a:cubicBezTo>
                <a:cubicBezTo>
                  <a:pt x="18089" y="5467"/>
                  <a:pt x="17848" y="5119"/>
                  <a:pt x="17553" y="4797"/>
                </a:cubicBezTo>
                <a:cubicBezTo>
                  <a:pt x="18411" y="3109"/>
                  <a:pt x="18411" y="3109"/>
                  <a:pt x="18411" y="3109"/>
                </a:cubicBezTo>
                <a:cubicBezTo>
                  <a:pt x="17366" y="2198"/>
                  <a:pt x="17366" y="2198"/>
                  <a:pt x="17366" y="2198"/>
                </a:cubicBezTo>
                <a:cubicBezTo>
                  <a:pt x="15811" y="3269"/>
                  <a:pt x="15811" y="3269"/>
                  <a:pt x="15811" y="3269"/>
                </a:cubicBezTo>
                <a:cubicBezTo>
                  <a:pt x="15490" y="3055"/>
                  <a:pt x="15141" y="2867"/>
                  <a:pt x="14793" y="2707"/>
                </a:cubicBezTo>
                <a:cubicBezTo>
                  <a:pt x="14954" y="804"/>
                  <a:pt x="14954" y="804"/>
                  <a:pt x="14954" y="804"/>
                </a:cubicBezTo>
                <a:cubicBezTo>
                  <a:pt x="13641" y="375"/>
                  <a:pt x="13641" y="375"/>
                  <a:pt x="13641" y="375"/>
                </a:cubicBezTo>
                <a:cubicBezTo>
                  <a:pt x="12596" y="1956"/>
                  <a:pt x="12596" y="1956"/>
                  <a:pt x="12596" y="1956"/>
                </a:cubicBezTo>
                <a:cubicBezTo>
                  <a:pt x="12194" y="1876"/>
                  <a:pt x="11765" y="1822"/>
                  <a:pt x="11336" y="1796"/>
                </a:cubicBezTo>
                <a:cubicBezTo>
                  <a:pt x="10746" y="0"/>
                  <a:pt x="10746" y="0"/>
                  <a:pt x="10746" y="0"/>
                </a:cubicBezTo>
                <a:cubicBezTo>
                  <a:pt x="9380" y="80"/>
                  <a:pt x="9380" y="80"/>
                  <a:pt x="9380" y="80"/>
                </a:cubicBezTo>
                <a:cubicBezTo>
                  <a:pt x="9031" y="1956"/>
                  <a:pt x="9031" y="1956"/>
                  <a:pt x="9031" y="1956"/>
                </a:cubicBezTo>
                <a:cubicBezTo>
                  <a:pt x="8656" y="2010"/>
                  <a:pt x="8281" y="2117"/>
                  <a:pt x="7906" y="2251"/>
                </a:cubicBezTo>
                <a:cubicBezTo>
                  <a:pt x="6673" y="804"/>
                  <a:pt x="6673" y="804"/>
                  <a:pt x="6673" y="804"/>
                </a:cubicBezTo>
                <a:cubicBezTo>
                  <a:pt x="5440" y="1394"/>
                  <a:pt x="5440" y="1394"/>
                  <a:pt x="5440" y="1394"/>
                </a:cubicBezTo>
                <a:cubicBezTo>
                  <a:pt x="5815" y="3269"/>
                  <a:pt x="5815" y="3269"/>
                  <a:pt x="5815" y="3269"/>
                </a:cubicBezTo>
                <a:cubicBezTo>
                  <a:pt x="5467" y="3511"/>
                  <a:pt x="5119" y="3752"/>
                  <a:pt x="4797" y="4047"/>
                </a:cubicBezTo>
                <a:cubicBezTo>
                  <a:pt x="3109" y="3216"/>
                  <a:pt x="3109" y="3216"/>
                  <a:pt x="3109" y="3216"/>
                </a:cubicBezTo>
                <a:cubicBezTo>
                  <a:pt x="2224" y="4234"/>
                  <a:pt x="2224" y="4234"/>
                  <a:pt x="2224" y="4234"/>
                </a:cubicBezTo>
                <a:cubicBezTo>
                  <a:pt x="3296" y="5789"/>
                  <a:pt x="3296" y="5789"/>
                  <a:pt x="3296" y="5789"/>
                </a:cubicBezTo>
                <a:cubicBezTo>
                  <a:pt x="3082" y="6110"/>
                  <a:pt x="2867" y="6459"/>
                  <a:pt x="2707" y="6807"/>
                </a:cubicBezTo>
                <a:cubicBezTo>
                  <a:pt x="831" y="6646"/>
                  <a:pt x="831" y="6646"/>
                  <a:pt x="831" y="6646"/>
                </a:cubicBezTo>
                <a:cubicBezTo>
                  <a:pt x="375" y="7959"/>
                  <a:pt x="375" y="7959"/>
                  <a:pt x="375" y="7959"/>
                </a:cubicBezTo>
                <a:cubicBezTo>
                  <a:pt x="1956" y="9004"/>
                  <a:pt x="1956" y="9004"/>
                  <a:pt x="1956" y="9004"/>
                </a:cubicBezTo>
                <a:cubicBezTo>
                  <a:pt x="1876" y="9406"/>
                  <a:pt x="1822" y="9835"/>
                  <a:pt x="1796" y="10264"/>
                </a:cubicBezTo>
                <a:cubicBezTo>
                  <a:pt x="0" y="10854"/>
                  <a:pt x="0" y="10854"/>
                  <a:pt x="0" y="10854"/>
                </a:cubicBezTo>
                <a:cubicBezTo>
                  <a:pt x="107" y="12220"/>
                  <a:pt x="107" y="12220"/>
                  <a:pt x="107" y="12220"/>
                </a:cubicBezTo>
                <a:cubicBezTo>
                  <a:pt x="1956" y="12569"/>
                  <a:pt x="1956" y="12569"/>
                  <a:pt x="1956" y="12569"/>
                </a:cubicBezTo>
                <a:cubicBezTo>
                  <a:pt x="2037" y="12944"/>
                  <a:pt x="2117" y="13319"/>
                  <a:pt x="2251" y="13694"/>
                </a:cubicBezTo>
                <a:cubicBezTo>
                  <a:pt x="804" y="14927"/>
                  <a:pt x="804" y="14927"/>
                  <a:pt x="804" y="14927"/>
                </a:cubicBezTo>
                <a:cubicBezTo>
                  <a:pt x="1394" y="16160"/>
                  <a:pt x="1394" y="16160"/>
                  <a:pt x="1394" y="16160"/>
                </a:cubicBezTo>
                <a:cubicBezTo>
                  <a:pt x="3269" y="15785"/>
                  <a:pt x="3269" y="15785"/>
                  <a:pt x="3269" y="15785"/>
                </a:cubicBezTo>
                <a:cubicBezTo>
                  <a:pt x="3511" y="16133"/>
                  <a:pt x="3779" y="16481"/>
                  <a:pt x="4047" y="16803"/>
                </a:cubicBezTo>
                <a:cubicBezTo>
                  <a:pt x="3216" y="18491"/>
                  <a:pt x="3216" y="18491"/>
                  <a:pt x="3216" y="18491"/>
                </a:cubicBezTo>
                <a:cubicBezTo>
                  <a:pt x="4234" y="19376"/>
                  <a:pt x="4234" y="19376"/>
                  <a:pt x="4234" y="19376"/>
                </a:cubicBezTo>
                <a:cubicBezTo>
                  <a:pt x="5815" y="18331"/>
                  <a:pt x="5815" y="18331"/>
                  <a:pt x="5815" y="18331"/>
                </a:cubicBezTo>
                <a:cubicBezTo>
                  <a:pt x="6137" y="18545"/>
                  <a:pt x="6459" y="18733"/>
                  <a:pt x="6807" y="18893"/>
                </a:cubicBezTo>
                <a:cubicBezTo>
                  <a:pt x="6673" y="20769"/>
                  <a:pt x="6673" y="20769"/>
                  <a:pt x="6673" y="20769"/>
                </a:cubicBezTo>
                <a:cubicBezTo>
                  <a:pt x="7959" y="21225"/>
                  <a:pt x="7959" y="21225"/>
                  <a:pt x="7959" y="21225"/>
                </a:cubicBezTo>
                <a:cubicBezTo>
                  <a:pt x="9004" y="19644"/>
                  <a:pt x="9004" y="19644"/>
                  <a:pt x="9004" y="19644"/>
                </a:cubicBezTo>
                <a:cubicBezTo>
                  <a:pt x="9433" y="19724"/>
                  <a:pt x="9835" y="19778"/>
                  <a:pt x="10264" y="19804"/>
                </a:cubicBezTo>
                <a:cubicBezTo>
                  <a:pt x="10880" y="21600"/>
                  <a:pt x="10880" y="21600"/>
                  <a:pt x="10880" y="21600"/>
                </a:cubicBezTo>
                <a:cubicBezTo>
                  <a:pt x="12247" y="21520"/>
                  <a:pt x="12247" y="21520"/>
                  <a:pt x="12247" y="21520"/>
                </a:cubicBezTo>
                <a:cubicBezTo>
                  <a:pt x="12596" y="19644"/>
                  <a:pt x="12596" y="19644"/>
                  <a:pt x="12596" y="19644"/>
                </a:cubicBezTo>
                <a:cubicBezTo>
                  <a:pt x="12971" y="19563"/>
                  <a:pt x="13346" y="19483"/>
                  <a:pt x="13694" y="19349"/>
                </a:cubicBezTo>
                <a:cubicBezTo>
                  <a:pt x="14954" y="20796"/>
                  <a:pt x="14954" y="20796"/>
                  <a:pt x="14954" y="20796"/>
                </a:cubicBezTo>
                <a:cubicBezTo>
                  <a:pt x="16187" y="20206"/>
                  <a:pt x="16187" y="20206"/>
                  <a:pt x="16187" y="20206"/>
                </a:cubicBezTo>
                <a:cubicBezTo>
                  <a:pt x="15785" y="18331"/>
                  <a:pt x="15785" y="18331"/>
                  <a:pt x="15785" y="18331"/>
                </a:cubicBezTo>
                <a:cubicBezTo>
                  <a:pt x="16160" y="18089"/>
                  <a:pt x="16481" y="17821"/>
                  <a:pt x="16803" y="17553"/>
                </a:cubicBezTo>
                <a:cubicBezTo>
                  <a:pt x="18491" y="18384"/>
                  <a:pt x="18491" y="18384"/>
                  <a:pt x="18491" y="18384"/>
                </a:cubicBezTo>
                <a:cubicBezTo>
                  <a:pt x="19402" y="17366"/>
                  <a:pt x="19402" y="17366"/>
                  <a:pt x="19402" y="17366"/>
                </a:cubicBezTo>
                <a:cubicBezTo>
                  <a:pt x="18331" y="15785"/>
                  <a:pt x="18331" y="15785"/>
                  <a:pt x="18331" y="15785"/>
                </a:cubicBezTo>
                <a:cubicBezTo>
                  <a:pt x="18545" y="15463"/>
                  <a:pt x="18733" y="15141"/>
                  <a:pt x="18893" y="14793"/>
                </a:cubicBezTo>
                <a:cubicBezTo>
                  <a:pt x="20796" y="14927"/>
                  <a:pt x="20796" y="14927"/>
                  <a:pt x="20796" y="14927"/>
                </a:cubicBezTo>
                <a:cubicBezTo>
                  <a:pt x="21225" y="13641"/>
                  <a:pt x="21225" y="13641"/>
                  <a:pt x="21225" y="13641"/>
                </a:cubicBezTo>
                <a:cubicBezTo>
                  <a:pt x="19644" y="12596"/>
                  <a:pt x="19644" y="12596"/>
                  <a:pt x="19644" y="12596"/>
                </a:cubicBezTo>
                <a:cubicBezTo>
                  <a:pt x="19724" y="12194"/>
                  <a:pt x="19804" y="11765"/>
                  <a:pt x="19831" y="11336"/>
                </a:cubicBezTo>
                <a:close/>
                <a:moveTo>
                  <a:pt x="4556" y="13855"/>
                </a:moveTo>
                <a:cubicBezTo>
                  <a:pt x="2867" y="10398"/>
                  <a:pt x="4315" y="6244"/>
                  <a:pt x="7745" y="4556"/>
                </a:cubicBezTo>
                <a:cubicBezTo>
                  <a:pt x="11202" y="2867"/>
                  <a:pt x="15356" y="4288"/>
                  <a:pt x="17044" y="7745"/>
                </a:cubicBezTo>
                <a:cubicBezTo>
                  <a:pt x="18733" y="11175"/>
                  <a:pt x="17312" y="15356"/>
                  <a:pt x="13855" y="17044"/>
                </a:cubicBezTo>
                <a:cubicBezTo>
                  <a:pt x="10425" y="18733"/>
                  <a:pt x="6244" y="17312"/>
                  <a:pt x="4556" y="1385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pPr defTabSz="2173203" hangingPunct="0">
              <a:defRPr sz="134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6700"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9" name="Oval 168">
            <a:extLst>
              <a:ext uri="{FF2B5EF4-FFF2-40B4-BE49-F238E27FC236}">
                <a16:creationId xmlns:a16="http://schemas.microsoft.com/office/drawing/2014/main" id="{C8760B1C-11D4-4161-BC5D-04EF6939F5B0}"/>
              </a:ext>
            </a:extLst>
          </p:cNvPr>
          <p:cNvSpPr/>
          <p:nvPr/>
        </p:nvSpPr>
        <p:spPr>
          <a:xfrm>
            <a:off x="5055206" y="3037342"/>
            <a:ext cx="914010" cy="91401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ctr" defTabSz="914446" hangingPunct="0">
              <a:defRPr sz="7200" b="0">
                <a:solidFill>
                  <a:srgbClr val="F7F9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600" kern="0" dirty="0">
              <a:solidFill>
                <a:srgbClr val="F7F9FF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0" name="กลุ่ม 144">
            <a:extLst>
              <a:ext uri="{FF2B5EF4-FFF2-40B4-BE49-F238E27FC236}">
                <a16:creationId xmlns:a16="http://schemas.microsoft.com/office/drawing/2014/main" id="{FE1786F1-A4B3-464C-9AAE-2B7F29FFD2DD}"/>
              </a:ext>
            </a:extLst>
          </p:cNvPr>
          <p:cNvSpPr/>
          <p:nvPr/>
        </p:nvSpPr>
        <p:spPr>
          <a:xfrm>
            <a:off x="6281188" y="3127015"/>
            <a:ext cx="1405815" cy="1397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31" y="11336"/>
                </a:moveTo>
                <a:cubicBezTo>
                  <a:pt x="21600" y="10746"/>
                  <a:pt x="21600" y="10746"/>
                  <a:pt x="21600" y="10746"/>
                </a:cubicBezTo>
                <a:cubicBezTo>
                  <a:pt x="21520" y="9353"/>
                  <a:pt x="21520" y="9353"/>
                  <a:pt x="21520" y="9353"/>
                </a:cubicBezTo>
                <a:cubicBezTo>
                  <a:pt x="19644" y="9004"/>
                  <a:pt x="19644" y="9004"/>
                  <a:pt x="19644" y="9004"/>
                </a:cubicBezTo>
                <a:cubicBezTo>
                  <a:pt x="19590" y="8629"/>
                  <a:pt x="19483" y="8281"/>
                  <a:pt x="19349" y="7906"/>
                </a:cubicBezTo>
                <a:cubicBezTo>
                  <a:pt x="20796" y="6646"/>
                  <a:pt x="20796" y="6646"/>
                  <a:pt x="20796" y="6646"/>
                </a:cubicBezTo>
                <a:cubicBezTo>
                  <a:pt x="20206" y="5413"/>
                  <a:pt x="20206" y="5413"/>
                  <a:pt x="20206" y="5413"/>
                </a:cubicBezTo>
                <a:cubicBezTo>
                  <a:pt x="18331" y="5815"/>
                  <a:pt x="18331" y="5815"/>
                  <a:pt x="18331" y="5815"/>
                </a:cubicBezTo>
                <a:cubicBezTo>
                  <a:pt x="18089" y="5467"/>
                  <a:pt x="17848" y="5119"/>
                  <a:pt x="17553" y="4797"/>
                </a:cubicBezTo>
                <a:cubicBezTo>
                  <a:pt x="18411" y="3109"/>
                  <a:pt x="18411" y="3109"/>
                  <a:pt x="18411" y="3109"/>
                </a:cubicBezTo>
                <a:cubicBezTo>
                  <a:pt x="17366" y="2198"/>
                  <a:pt x="17366" y="2198"/>
                  <a:pt x="17366" y="2198"/>
                </a:cubicBezTo>
                <a:cubicBezTo>
                  <a:pt x="15811" y="3269"/>
                  <a:pt x="15811" y="3269"/>
                  <a:pt x="15811" y="3269"/>
                </a:cubicBezTo>
                <a:cubicBezTo>
                  <a:pt x="15490" y="3055"/>
                  <a:pt x="15141" y="2867"/>
                  <a:pt x="14793" y="2707"/>
                </a:cubicBezTo>
                <a:cubicBezTo>
                  <a:pt x="14954" y="804"/>
                  <a:pt x="14954" y="804"/>
                  <a:pt x="14954" y="804"/>
                </a:cubicBezTo>
                <a:cubicBezTo>
                  <a:pt x="13641" y="375"/>
                  <a:pt x="13641" y="375"/>
                  <a:pt x="13641" y="375"/>
                </a:cubicBezTo>
                <a:cubicBezTo>
                  <a:pt x="12596" y="1956"/>
                  <a:pt x="12596" y="1956"/>
                  <a:pt x="12596" y="1956"/>
                </a:cubicBezTo>
                <a:cubicBezTo>
                  <a:pt x="12194" y="1876"/>
                  <a:pt x="11765" y="1822"/>
                  <a:pt x="11336" y="1796"/>
                </a:cubicBezTo>
                <a:cubicBezTo>
                  <a:pt x="10746" y="0"/>
                  <a:pt x="10746" y="0"/>
                  <a:pt x="10746" y="0"/>
                </a:cubicBezTo>
                <a:cubicBezTo>
                  <a:pt x="9380" y="80"/>
                  <a:pt x="9380" y="80"/>
                  <a:pt x="9380" y="80"/>
                </a:cubicBezTo>
                <a:cubicBezTo>
                  <a:pt x="9031" y="1956"/>
                  <a:pt x="9031" y="1956"/>
                  <a:pt x="9031" y="1956"/>
                </a:cubicBezTo>
                <a:cubicBezTo>
                  <a:pt x="8656" y="2010"/>
                  <a:pt x="8281" y="2117"/>
                  <a:pt x="7906" y="2251"/>
                </a:cubicBezTo>
                <a:cubicBezTo>
                  <a:pt x="6673" y="804"/>
                  <a:pt x="6673" y="804"/>
                  <a:pt x="6673" y="804"/>
                </a:cubicBezTo>
                <a:cubicBezTo>
                  <a:pt x="5440" y="1394"/>
                  <a:pt x="5440" y="1394"/>
                  <a:pt x="5440" y="1394"/>
                </a:cubicBezTo>
                <a:cubicBezTo>
                  <a:pt x="5815" y="3269"/>
                  <a:pt x="5815" y="3269"/>
                  <a:pt x="5815" y="3269"/>
                </a:cubicBezTo>
                <a:cubicBezTo>
                  <a:pt x="5467" y="3511"/>
                  <a:pt x="5119" y="3752"/>
                  <a:pt x="4797" y="4047"/>
                </a:cubicBezTo>
                <a:cubicBezTo>
                  <a:pt x="3109" y="3216"/>
                  <a:pt x="3109" y="3216"/>
                  <a:pt x="3109" y="3216"/>
                </a:cubicBezTo>
                <a:cubicBezTo>
                  <a:pt x="2224" y="4234"/>
                  <a:pt x="2224" y="4234"/>
                  <a:pt x="2224" y="4234"/>
                </a:cubicBezTo>
                <a:cubicBezTo>
                  <a:pt x="3296" y="5789"/>
                  <a:pt x="3296" y="5789"/>
                  <a:pt x="3296" y="5789"/>
                </a:cubicBezTo>
                <a:cubicBezTo>
                  <a:pt x="3082" y="6110"/>
                  <a:pt x="2867" y="6459"/>
                  <a:pt x="2707" y="6807"/>
                </a:cubicBezTo>
                <a:cubicBezTo>
                  <a:pt x="831" y="6646"/>
                  <a:pt x="831" y="6646"/>
                  <a:pt x="831" y="6646"/>
                </a:cubicBezTo>
                <a:cubicBezTo>
                  <a:pt x="375" y="7959"/>
                  <a:pt x="375" y="7959"/>
                  <a:pt x="375" y="7959"/>
                </a:cubicBezTo>
                <a:cubicBezTo>
                  <a:pt x="1956" y="9004"/>
                  <a:pt x="1956" y="9004"/>
                  <a:pt x="1956" y="9004"/>
                </a:cubicBezTo>
                <a:cubicBezTo>
                  <a:pt x="1876" y="9406"/>
                  <a:pt x="1822" y="9835"/>
                  <a:pt x="1796" y="10264"/>
                </a:cubicBezTo>
                <a:cubicBezTo>
                  <a:pt x="0" y="10854"/>
                  <a:pt x="0" y="10854"/>
                  <a:pt x="0" y="10854"/>
                </a:cubicBezTo>
                <a:cubicBezTo>
                  <a:pt x="107" y="12220"/>
                  <a:pt x="107" y="12220"/>
                  <a:pt x="107" y="12220"/>
                </a:cubicBezTo>
                <a:cubicBezTo>
                  <a:pt x="1956" y="12569"/>
                  <a:pt x="1956" y="12569"/>
                  <a:pt x="1956" y="12569"/>
                </a:cubicBezTo>
                <a:cubicBezTo>
                  <a:pt x="2037" y="12944"/>
                  <a:pt x="2117" y="13319"/>
                  <a:pt x="2251" y="13694"/>
                </a:cubicBezTo>
                <a:cubicBezTo>
                  <a:pt x="804" y="14927"/>
                  <a:pt x="804" y="14927"/>
                  <a:pt x="804" y="14927"/>
                </a:cubicBezTo>
                <a:cubicBezTo>
                  <a:pt x="1394" y="16160"/>
                  <a:pt x="1394" y="16160"/>
                  <a:pt x="1394" y="16160"/>
                </a:cubicBezTo>
                <a:cubicBezTo>
                  <a:pt x="3269" y="15785"/>
                  <a:pt x="3269" y="15785"/>
                  <a:pt x="3269" y="15785"/>
                </a:cubicBezTo>
                <a:cubicBezTo>
                  <a:pt x="3511" y="16133"/>
                  <a:pt x="3779" y="16481"/>
                  <a:pt x="4047" y="16803"/>
                </a:cubicBezTo>
                <a:cubicBezTo>
                  <a:pt x="3216" y="18491"/>
                  <a:pt x="3216" y="18491"/>
                  <a:pt x="3216" y="18491"/>
                </a:cubicBezTo>
                <a:cubicBezTo>
                  <a:pt x="4234" y="19376"/>
                  <a:pt x="4234" y="19376"/>
                  <a:pt x="4234" y="19376"/>
                </a:cubicBezTo>
                <a:cubicBezTo>
                  <a:pt x="5815" y="18331"/>
                  <a:pt x="5815" y="18331"/>
                  <a:pt x="5815" y="18331"/>
                </a:cubicBezTo>
                <a:cubicBezTo>
                  <a:pt x="6137" y="18545"/>
                  <a:pt x="6459" y="18733"/>
                  <a:pt x="6807" y="18893"/>
                </a:cubicBezTo>
                <a:cubicBezTo>
                  <a:pt x="6673" y="20769"/>
                  <a:pt x="6673" y="20769"/>
                  <a:pt x="6673" y="20769"/>
                </a:cubicBezTo>
                <a:cubicBezTo>
                  <a:pt x="7959" y="21225"/>
                  <a:pt x="7959" y="21225"/>
                  <a:pt x="7959" y="21225"/>
                </a:cubicBezTo>
                <a:cubicBezTo>
                  <a:pt x="9004" y="19644"/>
                  <a:pt x="9004" y="19644"/>
                  <a:pt x="9004" y="19644"/>
                </a:cubicBezTo>
                <a:cubicBezTo>
                  <a:pt x="9433" y="19724"/>
                  <a:pt x="9835" y="19778"/>
                  <a:pt x="10264" y="19804"/>
                </a:cubicBezTo>
                <a:cubicBezTo>
                  <a:pt x="10880" y="21600"/>
                  <a:pt x="10880" y="21600"/>
                  <a:pt x="10880" y="21600"/>
                </a:cubicBezTo>
                <a:cubicBezTo>
                  <a:pt x="12247" y="21520"/>
                  <a:pt x="12247" y="21520"/>
                  <a:pt x="12247" y="21520"/>
                </a:cubicBezTo>
                <a:cubicBezTo>
                  <a:pt x="12596" y="19644"/>
                  <a:pt x="12596" y="19644"/>
                  <a:pt x="12596" y="19644"/>
                </a:cubicBezTo>
                <a:cubicBezTo>
                  <a:pt x="12971" y="19563"/>
                  <a:pt x="13346" y="19483"/>
                  <a:pt x="13694" y="19349"/>
                </a:cubicBezTo>
                <a:cubicBezTo>
                  <a:pt x="14954" y="20796"/>
                  <a:pt x="14954" y="20796"/>
                  <a:pt x="14954" y="20796"/>
                </a:cubicBezTo>
                <a:cubicBezTo>
                  <a:pt x="16187" y="20206"/>
                  <a:pt x="16187" y="20206"/>
                  <a:pt x="16187" y="20206"/>
                </a:cubicBezTo>
                <a:cubicBezTo>
                  <a:pt x="15785" y="18331"/>
                  <a:pt x="15785" y="18331"/>
                  <a:pt x="15785" y="18331"/>
                </a:cubicBezTo>
                <a:cubicBezTo>
                  <a:pt x="16160" y="18089"/>
                  <a:pt x="16481" y="17821"/>
                  <a:pt x="16803" y="17553"/>
                </a:cubicBezTo>
                <a:cubicBezTo>
                  <a:pt x="18491" y="18384"/>
                  <a:pt x="18491" y="18384"/>
                  <a:pt x="18491" y="18384"/>
                </a:cubicBezTo>
                <a:cubicBezTo>
                  <a:pt x="19402" y="17366"/>
                  <a:pt x="19402" y="17366"/>
                  <a:pt x="19402" y="17366"/>
                </a:cubicBezTo>
                <a:cubicBezTo>
                  <a:pt x="18331" y="15785"/>
                  <a:pt x="18331" y="15785"/>
                  <a:pt x="18331" y="15785"/>
                </a:cubicBezTo>
                <a:cubicBezTo>
                  <a:pt x="18545" y="15463"/>
                  <a:pt x="18733" y="15141"/>
                  <a:pt x="18893" y="14793"/>
                </a:cubicBezTo>
                <a:cubicBezTo>
                  <a:pt x="20796" y="14927"/>
                  <a:pt x="20796" y="14927"/>
                  <a:pt x="20796" y="14927"/>
                </a:cubicBezTo>
                <a:cubicBezTo>
                  <a:pt x="21225" y="13641"/>
                  <a:pt x="21225" y="13641"/>
                  <a:pt x="21225" y="13641"/>
                </a:cubicBezTo>
                <a:cubicBezTo>
                  <a:pt x="19644" y="12596"/>
                  <a:pt x="19644" y="12596"/>
                  <a:pt x="19644" y="12596"/>
                </a:cubicBezTo>
                <a:cubicBezTo>
                  <a:pt x="19724" y="12194"/>
                  <a:pt x="19804" y="11765"/>
                  <a:pt x="19831" y="11336"/>
                </a:cubicBezTo>
                <a:close/>
                <a:moveTo>
                  <a:pt x="4556" y="13855"/>
                </a:moveTo>
                <a:cubicBezTo>
                  <a:pt x="2867" y="10398"/>
                  <a:pt x="4315" y="6244"/>
                  <a:pt x="7745" y="4556"/>
                </a:cubicBezTo>
                <a:cubicBezTo>
                  <a:pt x="11202" y="2867"/>
                  <a:pt x="15356" y="4288"/>
                  <a:pt x="17044" y="7745"/>
                </a:cubicBezTo>
                <a:cubicBezTo>
                  <a:pt x="18733" y="11175"/>
                  <a:pt x="17312" y="15356"/>
                  <a:pt x="13855" y="17044"/>
                </a:cubicBezTo>
                <a:cubicBezTo>
                  <a:pt x="10425" y="18733"/>
                  <a:pt x="6244" y="17312"/>
                  <a:pt x="4556" y="13855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pPr defTabSz="2173203" hangingPunct="0">
              <a:defRPr sz="134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6700"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1" name="Oval 169">
            <a:extLst>
              <a:ext uri="{FF2B5EF4-FFF2-40B4-BE49-F238E27FC236}">
                <a16:creationId xmlns:a16="http://schemas.microsoft.com/office/drawing/2014/main" id="{B0423794-7D7F-45D2-B7A0-8E4EF8277F35}"/>
              </a:ext>
            </a:extLst>
          </p:cNvPr>
          <p:cNvSpPr/>
          <p:nvPr/>
        </p:nvSpPr>
        <p:spPr>
          <a:xfrm>
            <a:off x="6610111" y="3452647"/>
            <a:ext cx="755279" cy="755280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ctr" defTabSz="914446" hangingPunct="0">
              <a:defRPr sz="7200" b="0">
                <a:solidFill>
                  <a:srgbClr val="F7F9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600" kern="0" dirty="0">
              <a:solidFill>
                <a:srgbClr val="F7F9FF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2" name="กลุ่ม 195">
            <a:extLst>
              <a:ext uri="{FF2B5EF4-FFF2-40B4-BE49-F238E27FC236}">
                <a16:creationId xmlns:a16="http://schemas.microsoft.com/office/drawing/2014/main" id="{D2C0E884-E376-4D9B-8C90-F41F903FB9BF}"/>
              </a:ext>
            </a:extLst>
          </p:cNvPr>
          <p:cNvSpPr/>
          <p:nvPr/>
        </p:nvSpPr>
        <p:spPr>
          <a:xfrm rot="367275">
            <a:off x="7392667" y="2487347"/>
            <a:ext cx="1070236" cy="1063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31" y="11336"/>
                </a:moveTo>
                <a:cubicBezTo>
                  <a:pt x="21600" y="10746"/>
                  <a:pt x="21600" y="10746"/>
                  <a:pt x="21600" y="10746"/>
                </a:cubicBezTo>
                <a:cubicBezTo>
                  <a:pt x="21520" y="9353"/>
                  <a:pt x="21520" y="9353"/>
                  <a:pt x="21520" y="9353"/>
                </a:cubicBezTo>
                <a:cubicBezTo>
                  <a:pt x="19644" y="9004"/>
                  <a:pt x="19644" y="9004"/>
                  <a:pt x="19644" y="9004"/>
                </a:cubicBezTo>
                <a:cubicBezTo>
                  <a:pt x="19590" y="8629"/>
                  <a:pt x="19483" y="8281"/>
                  <a:pt x="19349" y="7906"/>
                </a:cubicBezTo>
                <a:cubicBezTo>
                  <a:pt x="20796" y="6646"/>
                  <a:pt x="20796" y="6646"/>
                  <a:pt x="20796" y="6646"/>
                </a:cubicBezTo>
                <a:cubicBezTo>
                  <a:pt x="20206" y="5413"/>
                  <a:pt x="20206" y="5413"/>
                  <a:pt x="20206" y="5413"/>
                </a:cubicBezTo>
                <a:cubicBezTo>
                  <a:pt x="18331" y="5815"/>
                  <a:pt x="18331" y="5815"/>
                  <a:pt x="18331" y="5815"/>
                </a:cubicBezTo>
                <a:cubicBezTo>
                  <a:pt x="18089" y="5467"/>
                  <a:pt x="17848" y="5119"/>
                  <a:pt x="17553" y="4797"/>
                </a:cubicBezTo>
                <a:cubicBezTo>
                  <a:pt x="18411" y="3109"/>
                  <a:pt x="18411" y="3109"/>
                  <a:pt x="18411" y="3109"/>
                </a:cubicBezTo>
                <a:cubicBezTo>
                  <a:pt x="17366" y="2198"/>
                  <a:pt x="17366" y="2198"/>
                  <a:pt x="17366" y="2198"/>
                </a:cubicBezTo>
                <a:cubicBezTo>
                  <a:pt x="15811" y="3269"/>
                  <a:pt x="15811" y="3269"/>
                  <a:pt x="15811" y="3269"/>
                </a:cubicBezTo>
                <a:cubicBezTo>
                  <a:pt x="15490" y="3055"/>
                  <a:pt x="15141" y="2867"/>
                  <a:pt x="14793" y="2707"/>
                </a:cubicBezTo>
                <a:cubicBezTo>
                  <a:pt x="14954" y="804"/>
                  <a:pt x="14954" y="804"/>
                  <a:pt x="14954" y="804"/>
                </a:cubicBezTo>
                <a:cubicBezTo>
                  <a:pt x="13641" y="375"/>
                  <a:pt x="13641" y="375"/>
                  <a:pt x="13641" y="375"/>
                </a:cubicBezTo>
                <a:cubicBezTo>
                  <a:pt x="12596" y="1956"/>
                  <a:pt x="12596" y="1956"/>
                  <a:pt x="12596" y="1956"/>
                </a:cubicBezTo>
                <a:cubicBezTo>
                  <a:pt x="12194" y="1876"/>
                  <a:pt x="11765" y="1822"/>
                  <a:pt x="11336" y="1796"/>
                </a:cubicBezTo>
                <a:cubicBezTo>
                  <a:pt x="10746" y="0"/>
                  <a:pt x="10746" y="0"/>
                  <a:pt x="10746" y="0"/>
                </a:cubicBezTo>
                <a:cubicBezTo>
                  <a:pt x="9380" y="80"/>
                  <a:pt x="9380" y="80"/>
                  <a:pt x="9380" y="80"/>
                </a:cubicBezTo>
                <a:cubicBezTo>
                  <a:pt x="9031" y="1956"/>
                  <a:pt x="9031" y="1956"/>
                  <a:pt x="9031" y="1956"/>
                </a:cubicBezTo>
                <a:cubicBezTo>
                  <a:pt x="8656" y="2010"/>
                  <a:pt x="8281" y="2117"/>
                  <a:pt x="7906" y="2251"/>
                </a:cubicBezTo>
                <a:cubicBezTo>
                  <a:pt x="6673" y="804"/>
                  <a:pt x="6673" y="804"/>
                  <a:pt x="6673" y="804"/>
                </a:cubicBezTo>
                <a:cubicBezTo>
                  <a:pt x="5440" y="1394"/>
                  <a:pt x="5440" y="1394"/>
                  <a:pt x="5440" y="1394"/>
                </a:cubicBezTo>
                <a:cubicBezTo>
                  <a:pt x="5815" y="3269"/>
                  <a:pt x="5815" y="3269"/>
                  <a:pt x="5815" y="3269"/>
                </a:cubicBezTo>
                <a:cubicBezTo>
                  <a:pt x="5467" y="3511"/>
                  <a:pt x="5119" y="3752"/>
                  <a:pt x="4797" y="4047"/>
                </a:cubicBezTo>
                <a:cubicBezTo>
                  <a:pt x="3109" y="3216"/>
                  <a:pt x="3109" y="3216"/>
                  <a:pt x="3109" y="3216"/>
                </a:cubicBezTo>
                <a:cubicBezTo>
                  <a:pt x="2224" y="4234"/>
                  <a:pt x="2224" y="4234"/>
                  <a:pt x="2224" y="4234"/>
                </a:cubicBezTo>
                <a:cubicBezTo>
                  <a:pt x="3296" y="5789"/>
                  <a:pt x="3296" y="5789"/>
                  <a:pt x="3296" y="5789"/>
                </a:cubicBezTo>
                <a:cubicBezTo>
                  <a:pt x="3082" y="6110"/>
                  <a:pt x="2867" y="6459"/>
                  <a:pt x="2707" y="6807"/>
                </a:cubicBezTo>
                <a:cubicBezTo>
                  <a:pt x="831" y="6646"/>
                  <a:pt x="831" y="6646"/>
                  <a:pt x="831" y="6646"/>
                </a:cubicBezTo>
                <a:cubicBezTo>
                  <a:pt x="375" y="7959"/>
                  <a:pt x="375" y="7959"/>
                  <a:pt x="375" y="7959"/>
                </a:cubicBezTo>
                <a:cubicBezTo>
                  <a:pt x="1956" y="9004"/>
                  <a:pt x="1956" y="9004"/>
                  <a:pt x="1956" y="9004"/>
                </a:cubicBezTo>
                <a:cubicBezTo>
                  <a:pt x="1876" y="9406"/>
                  <a:pt x="1822" y="9835"/>
                  <a:pt x="1796" y="10264"/>
                </a:cubicBezTo>
                <a:cubicBezTo>
                  <a:pt x="0" y="10854"/>
                  <a:pt x="0" y="10854"/>
                  <a:pt x="0" y="10854"/>
                </a:cubicBezTo>
                <a:cubicBezTo>
                  <a:pt x="107" y="12220"/>
                  <a:pt x="107" y="12220"/>
                  <a:pt x="107" y="12220"/>
                </a:cubicBezTo>
                <a:cubicBezTo>
                  <a:pt x="1956" y="12569"/>
                  <a:pt x="1956" y="12569"/>
                  <a:pt x="1956" y="12569"/>
                </a:cubicBezTo>
                <a:cubicBezTo>
                  <a:pt x="2037" y="12944"/>
                  <a:pt x="2117" y="13319"/>
                  <a:pt x="2251" y="13694"/>
                </a:cubicBezTo>
                <a:cubicBezTo>
                  <a:pt x="804" y="14927"/>
                  <a:pt x="804" y="14927"/>
                  <a:pt x="804" y="14927"/>
                </a:cubicBezTo>
                <a:cubicBezTo>
                  <a:pt x="1394" y="16160"/>
                  <a:pt x="1394" y="16160"/>
                  <a:pt x="1394" y="16160"/>
                </a:cubicBezTo>
                <a:cubicBezTo>
                  <a:pt x="3269" y="15785"/>
                  <a:pt x="3269" y="15785"/>
                  <a:pt x="3269" y="15785"/>
                </a:cubicBezTo>
                <a:cubicBezTo>
                  <a:pt x="3511" y="16133"/>
                  <a:pt x="3779" y="16481"/>
                  <a:pt x="4047" y="16803"/>
                </a:cubicBezTo>
                <a:cubicBezTo>
                  <a:pt x="3216" y="18491"/>
                  <a:pt x="3216" y="18491"/>
                  <a:pt x="3216" y="18491"/>
                </a:cubicBezTo>
                <a:cubicBezTo>
                  <a:pt x="4234" y="19376"/>
                  <a:pt x="4234" y="19376"/>
                  <a:pt x="4234" y="19376"/>
                </a:cubicBezTo>
                <a:cubicBezTo>
                  <a:pt x="5815" y="18331"/>
                  <a:pt x="5815" y="18331"/>
                  <a:pt x="5815" y="18331"/>
                </a:cubicBezTo>
                <a:cubicBezTo>
                  <a:pt x="6137" y="18545"/>
                  <a:pt x="6459" y="18733"/>
                  <a:pt x="6807" y="18893"/>
                </a:cubicBezTo>
                <a:cubicBezTo>
                  <a:pt x="6673" y="20769"/>
                  <a:pt x="6673" y="20769"/>
                  <a:pt x="6673" y="20769"/>
                </a:cubicBezTo>
                <a:cubicBezTo>
                  <a:pt x="7959" y="21225"/>
                  <a:pt x="7959" y="21225"/>
                  <a:pt x="7959" y="21225"/>
                </a:cubicBezTo>
                <a:cubicBezTo>
                  <a:pt x="9004" y="19644"/>
                  <a:pt x="9004" y="19644"/>
                  <a:pt x="9004" y="19644"/>
                </a:cubicBezTo>
                <a:cubicBezTo>
                  <a:pt x="9433" y="19724"/>
                  <a:pt x="9835" y="19778"/>
                  <a:pt x="10264" y="19804"/>
                </a:cubicBezTo>
                <a:cubicBezTo>
                  <a:pt x="10880" y="21600"/>
                  <a:pt x="10880" y="21600"/>
                  <a:pt x="10880" y="21600"/>
                </a:cubicBezTo>
                <a:cubicBezTo>
                  <a:pt x="12247" y="21520"/>
                  <a:pt x="12247" y="21520"/>
                  <a:pt x="12247" y="21520"/>
                </a:cubicBezTo>
                <a:cubicBezTo>
                  <a:pt x="12596" y="19644"/>
                  <a:pt x="12596" y="19644"/>
                  <a:pt x="12596" y="19644"/>
                </a:cubicBezTo>
                <a:cubicBezTo>
                  <a:pt x="12971" y="19563"/>
                  <a:pt x="13346" y="19483"/>
                  <a:pt x="13694" y="19349"/>
                </a:cubicBezTo>
                <a:cubicBezTo>
                  <a:pt x="14954" y="20796"/>
                  <a:pt x="14954" y="20796"/>
                  <a:pt x="14954" y="20796"/>
                </a:cubicBezTo>
                <a:cubicBezTo>
                  <a:pt x="16187" y="20206"/>
                  <a:pt x="16187" y="20206"/>
                  <a:pt x="16187" y="20206"/>
                </a:cubicBezTo>
                <a:cubicBezTo>
                  <a:pt x="15785" y="18331"/>
                  <a:pt x="15785" y="18331"/>
                  <a:pt x="15785" y="18331"/>
                </a:cubicBezTo>
                <a:cubicBezTo>
                  <a:pt x="16160" y="18089"/>
                  <a:pt x="16481" y="17821"/>
                  <a:pt x="16803" y="17553"/>
                </a:cubicBezTo>
                <a:cubicBezTo>
                  <a:pt x="18491" y="18384"/>
                  <a:pt x="18491" y="18384"/>
                  <a:pt x="18491" y="18384"/>
                </a:cubicBezTo>
                <a:cubicBezTo>
                  <a:pt x="19402" y="17366"/>
                  <a:pt x="19402" y="17366"/>
                  <a:pt x="19402" y="17366"/>
                </a:cubicBezTo>
                <a:cubicBezTo>
                  <a:pt x="18331" y="15785"/>
                  <a:pt x="18331" y="15785"/>
                  <a:pt x="18331" y="15785"/>
                </a:cubicBezTo>
                <a:cubicBezTo>
                  <a:pt x="18545" y="15463"/>
                  <a:pt x="18733" y="15141"/>
                  <a:pt x="18893" y="14793"/>
                </a:cubicBezTo>
                <a:cubicBezTo>
                  <a:pt x="20796" y="14927"/>
                  <a:pt x="20796" y="14927"/>
                  <a:pt x="20796" y="14927"/>
                </a:cubicBezTo>
                <a:cubicBezTo>
                  <a:pt x="21225" y="13641"/>
                  <a:pt x="21225" y="13641"/>
                  <a:pt x="21225" y="13641"/>
                </a:cubicBezTo>
                <a:cubicBezTo>
                  <a:pt x="19644" y="12596"/>
                  <a:pt x="19644" y="12596"/>
                  <a:pt x="19644" y="12596"/>
                </a:cubicBezTo>
                <a:cubicBezTo>
                  <a:pt x="19724" y="12194"/>
                  <a:pt x="19804" y="11765"/>
                  <a:pt x="19831" y="11336"/>
                </a:cubicBezTo>
                <a:close/>
                <a:moveTo>
                  <a:pt x="4556" y="13855"/>
                </a:moveTo>
                <a:cubicBezTo>
                  <a:pt x="2867" y="10398"/>
                  <a:pt x="4315" y="6244"/>
                  <a:pt x="7745" y="4556"/>
                </a:cubicBezTo>
                <a:cubicBezTo>
                  <a:pt x="11202" y="2867"/>
                  <a:pt x="15356" y="4288"/>
                  <a:pt x="17044" y="7745"/>
                </a:cubicBezTo>
                <a:cubicBezTo>
                  <a:pt x="18733" y="11175"/>
                  <a:pt x="17312" y="15356"/>
                  <a:pt x="13855" y="17044"/>
                </a:cubicBezTo>
                <a:cubicBezTo>
                  <a:pt x="10425" y="18733"/>
                  <a:pt x="6244" y="17312"/>
                  <a:pt x="4556" y="13855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pPr defTabSz="2173203" hangingPunct="0">
              <a:defRPr sz="134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6700"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3" name="Oval 170">
            <a:extLst>
              <a:ext uri="{FF2B5EF4-FFF2-40B4-BE49-F238E27FC236}">
                <a16:creationId xmlns:a16="http://schemas.microsoft.com/office/drawing/2014/main" id="{B842853D-16A6-44EC-A3F6-4DA6F25E144E}"/>
              </a:ext>
            </a:extLst>
          </p:cNvPr>
          <p:cNvSpPr/>
          <p:nvPr/>
        </p:nvSpPr>
        <p:spPr>
          <a:xfrm>
            <a:off x="7667410" y="2753021"/>
            <a:ext cx="532419" cy="532419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algn="ctr" defTabSz="914446" hangingPunct="0">
              <a:defRPr sz="7200" b="0">
                <a:solidFill>
                  <a:srgbClr val="F7F9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600" kern="0" dirty="0">
              <a:solidFill>
                <a:srgbClr val="F7F9FF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4" name="Arc 14">
            <a:extLst>
              <a:ext uri="{FF2B5EF4-FFF2-40B4-BE49-F238E27FC236}">
                <a16:creationId xmlns:a16="http://schemas.microsoft.com/office/drawing/2014/main" id="{235CA14E-0656-4D96-9AC0-FE6CCF5D50C7}"/>
              </a:ext>
            </a:extLst>
          </p:cNvPr>
          <p:cNvSpPr/>
          <p:nvPr/>
        </p:nvSpPr>
        <p:spPr>
          <a:xfrm rot="16463910">
            <a:off x="4252159" y="2988994"/>
            <a:ext cx="997141" cy="366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21" extrusionOk="0">
                <a:moveTo>
                  <a:pt x="0" y="1575"/>
                </a:moveTo>
                <a:lnTo>
                  <a:pt x="0" y="1575"/>
                </a:lnTo>
                <a:cubicBezTo>
                  <a:pt x="8003" y="-3279"/>
                  <a:pt x="16492" y="3302"/>
                  <a:pt x="21600" y="18321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pPr defTabSz="457200" hangingPunct="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 sz="9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5" name="Triangle 15">
            <a:extLst>
              <a:ext uri="{FF2B5EF4-FFF2-40B4-BE49-F238E27FC236}">
                <a16:creationId xmlns:a16="http://schemas.microsoft.com/office/drawing/2014/main" id="{8B70E2CA-8B22-44A2-A339-63F6DC3C5E30}"/>
              </a:ext>
            </a:extLst>
          </p:cNvPr>
          <p:cNvSpPr/>
          <p:nvPr/>
        </p:nvSpPr>
        <p:spPr>
          <a:xfrm rot="3420000">
            <a:off x="4959598" y="2618481"/>
            <a:ext cx="73863" cy="110970"/>
          </a:xfrm>
          <a:prstGeom prst="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defTabSz="914446" hangingPunct="0">
              <a:defRPr sz="36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6" name="Arc 16">
            <a:extLst>
              <a:ext uri="{FF2B5EF4-FFF2-40B4-BE49-F238E27FC236}">
                <a16:creationId xmlns:a16="http://schemas.microsoft.com/office/drawing/2014/main" id="{11D4087D-9B9A-4204-B5CF-6095D0A7D4B6}"/>
              </a:ext>
            </a:extLst>
          </p:cNvPr>
          <p:cNvSpPr/>
          <p:nvPr/>
        </p:nvSpPr>
        <p:spPr>
          <a:xfrm rot="16463910">
            <a:off x="4408781" y="4606230"/>
            <a:ext cx="963535" cy="599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68" extrusionOk="0">
                <a:moveTo>
                  <a:pt x="21600" y="18982"/>
                </a:moveTo>
                <a:lnTo>
                  <a:pt x="21600" y="18982"/>
                </a:lnTo>
                <a:cubicBezTo>
                  <a:pt x="12109" y="21600"/>
                  <a:pt x="2786" y="13407"/>
                  <a:pt x="0" y="0"/>
                </a:cubicBez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pPr defTabSz="457200" hangingPunct="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 sz="9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7" name="Arc 17">
            <a:extLst>
              <a:ext uri="{FF2B5EF4-FFF2-40B4-BE49-F238E27FC236}">
                <a16:creationId xmlns:a16="http://schemas.microsoft.com/office/drawing/2014/main" id="{2C5DCE1E-A986-4ADD-9680-E05DFD81AB72}"/>
              </a:ext>
            </a:extLst>
          </p:cNvPr>
          <p:cNvSpPr/>
          <p:nvPr/>
        </p:nvSpPr>
        <p:spPr>
          <a:xfrm rot="16463910">
            <a:off x="6431818" y="4113711"/>
            <a:ext cx="339035" cy="692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1" h="21600" extrusionOk="0">
                <a:moveTo>
                  <a:pt x="11" y="21600"/>
                </a:moveTo>
                <a:lnTo>
                  <a:pt x="11" y="21600"/>
                </a:lnTo>
                <a:cubicBezTo>
                  <a:pt x="-339" y="13115"/>
                  <a:pt x="7577" y="5069"/>
                  <a:pt x="21261" y="0"/>
                </a:cubicBezTo>
              </a:path>
            </a:pathLst>
          </a:custGeom>
          <a:noFill/>
          <a:ln w="25400" cap="flat">
            <a:solidFill>
              <a:schemeClr val="tx2"/>
            </a:solidFill>
            <a:prstDash val="solid"/>
            <a:miter lim="800000"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pPr defTabSz="457200" hangingPunct="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 sz="9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8" name="Arc 18">
            <a:extLst>
              <a:ext uri="{FF2B5EF4-FFF2-40B4-BE49-F238E27FC236}">
                <a16:creationId xmlns:a16="http://schemas.microsoft.com/office/drawing/2014/main" id="{85D12DDD-5989-4EDE-9797-30E01008F2D5}"/>
              </a:ext>
            </a:extLst>
          </p:cNvPr>
          <p:cNvSpPr/>
          <p:nvPr/>
        </p:nvSpPr>
        <p:spPr>
          <a:xfrm rot="16463910">
            <a:off x="7141693" y="2665746"/>
            <a:ext cx="500826" cy="200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5" extrusionOk="0">
                <a:moveTo>
                  <a:pt x="0" y="102"/>
                </a:moveTo>
                <a:lnTo>
                  <a:pt x="0" y="102"/>
                </a:lnTo>
                <a:cubicBezTo>
                  <a:pt x="8088" y="-975"/>
                  <a:pt x="15970" y="6514"/>
                  <a:pt x="21600" y="20625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 lim="800000"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pPr defTabSz="457200" hangingPunct="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 sz="9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9" name="Triangle 19">
            <a:extLst>
              <a:ext uri="{FF2B5EF4-FFF2-40B4-BE49-F238E27FC236}">
                <a16:creationId xmlns:a16="http://schemas.microsoft.com/office/drawing/2014/main" id="{59290AE2-EBB3-47FE-A74F-85D9D0529270}"/>
              </a:ext>
            </a:extLst>
          </p:cNvPr>
          <p:cNvSpPr/>
          <p:nvPr/>
        </p:nvSpPr>
        <p:spPr>
          <a:xfrm rot="5280000">
            <a:off x="6938840" y="4595317"/>
            <a:ext cx="73863" cy="110970"/>
          </a:xfrm>
          <a:prstGeom prst="triangle">
            <a:avLst/>
          </a:prstGeom>
          <a:solidFill>
            <a:srgbClr val="364C7D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defTabSz="914446" hangingPunct="0">
              <a:defRPr sz="36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0" name="Triangle 20">
            <a:extLst>
              <a:ext uri="{FF2B5EF4-FFF2-40B4-BE49-F238E27FC236}">
                <a16:creationId xmlns:a16="http://schemas.microsoft.com/office/drawing/2014/main" id="{55019E93-51E2-4B8F-AF84-36EE03F8854C}"/>
              </a:ext>
            </a:extLst>
          </p:cNvPr>
          <p:cNvSpPr/>
          <p:nvPr/>
        </p:nvSpPr>
        <p:spPr>
          <a:xfrm rot="15780000">
            <a:off x="4496534" y="5304414"/>
            <a:ext cx="73863" cy="110970"/>
          </a:xfrm>
          <a:prstGeom prst="triangl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defTabSz="914446" hangingPunct="0">
              <a:defRPr sz="36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1" name="Triangle 21">
            <a:extLst>
              <a:ext uri="{FF2B5EF4-FFF2-40B4-BE49-F238E27FC236}">
                <a16:creationId xmlns:a16="http://schemas.microsoft.com/office/drawing/2014/main" id="{CA17BC8B-03BB-427F-86C6-0EFA778BB56D}"/>
              </a:ext>
            </a:extLst>
          </p:cNvPr>
          <p:cNvSpPr/>
          <p:nvPr/>
        </p:nvSpPr>
        <p:spPr>
          <a:xfrm rot="3000000">
            <a:off x="7499254" y="2450201"/>
            <a:ext cx="73863" cy="110970"/>
          </a:xfrm>
          <a:prstGeom prst="triangle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defTabSz="914446" hangingPunct="0">
              <a:defRPr sz="36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2" name="Freeform 47">
            <a:extLst>
              <a:ext uri="{FF2B5EF4-FFF2-40B4-BE49-F238E27FC236}">
                <a16:creationId xmlns:a16="http://schemas.microsoft.com/office/drawing/2014/main" id="{A96A9018-89F8-42DC-9B8D-AFB940E5C2DD}"/>
              </a:ext>
            </a:extLst>
          </p:cNvPr>
          <p:cNvSpPr/>
          <p:nvPr/>
        </p:nvSpPr>
        <p:spPr>
          <a:xfrm>
            <a:off x="4121663" y="3837034"/>
            <a:ext cx="959582" cy="1199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67" y="6044"/>
                </a:moveTo>
                <a:cubicBezTo>
                  <a:pt x="10333" y="6044"/>
                  <a:pt x="14035" y="9007"/>
                  <a:pt x="14035" y="12661"/>
                </a:cubicBezTo>
                <a:cubicBezTo>
                  <a:pt x="14035" y="15858"/>
                  <a:pt x="11201" y="18525"/>
                  <a:pt x="7433" y="19142"/>
                </a:cubicBezTo>
                <a:lnTo>
                  <a:pt x="6992" y="19196"/>
                </a:lnTo>
                <a:lnTo>
                  <a:pt x="6425" y="18857"/>
                </a:lnTo>
                <a:cubicBezTo>
                  <a:pt x="2501" y="16265"/>
                  <a:pt x="0" y="12344"/>
                  <a:pt x="0" y="7955"/>
                </a:cubicBezTo>
                <a:lnTo>
                  <a:pt x="2" y="7929"/>
                </a:lnTo>
                <a:lnTo>
                  <a:pt x="1145" y="7174"/>
                </a:lnTo>
                <a:cubicBezTo>
                  <a:pt x="2464" y="6461"/>
                  <a:pt x="4055" y="6044"/>
                  <a:pt x="5767" y="6044"/>
                </a:cubicBezTo>
                <a:close/>
                <a:moveTo>
                  <a:pt x="5699" y="0"/>
                </a:moveTo>
                <a:cubicBezTo>
                  <a:pt x="5699" y="0"/>
                  <a:pt x="5699" y="0"/>
                  <a:pt x="6563" y="2093"/>
                </a:cubicBezTo>
                <a:cubicBezTo>
                  <a:pt x="7191" y="2123"/>
                  <a:pt x="7820" y="2186"/>
                  <a:pt x="8409" y="2279"/>
                </a:cubicBezTo>
                <a:cubicBezTo>
                  <a:pt x="8409" y="2279"/>
                  <a:pt x="8409" y="2279"/>
                  <a:pt x="9940" y="437"/>
                </a:cubicBezTo>
                <a:cubicBezTo>
                  <a:pt x="9940" y="437"/>
                  <a:pt x="9940" y="437"/>
                  <a:pt x="11863" y="937"/>
                </a:cubicBezTo>
                <a:cubicBezTo>
                  <a:pt x="11863" y="937"/>
                  <a:pt x="11863" y="937"/>
                  <a:pt x="11628" y="3154"/>
                </a:cubicBezTo>
                <a:cubicBezTo>
                  <a:pt x="12137" y="3341"/>
                  <a:pt x="12649" y="3560"/>
                  <a:pt x="13119" y="3809"/>
                </a:cubicBezTo>
                <a:cubicBezTo>
                  <a:pt x="13119" y="3809"/>
                  <a:pt x="13119" y="3809"/>
                  <a:pt x="15397" y="2561"/>
                </a:cubicBezTo>
                <a:cubicBezTo>
                  <a:pt x="15397" y="2561"/>
                  <a:pt x="15397" y="2561"/>
                  <a:pt x="16928" y="3623"/>
                </a:cubicBezTo>
                <a:cubicBezTo>
                  <a:pt x="16928" y="3623"/>
                  <a:pt x="16928" y="3623"/>
                  <a:pt x="15671" y="5590"/>
                </a:cubicBezTo>
                <a:cubicBezTo>
                  <a:pt x="16103" y="5965"/>
                  <a:pt x="16456" y="6370"/>
                  <a:pt x="16811" y="6776"/>
                </a:cubicBezTo>
                <a:cubicBezTo>
                  <a:pt x="16811" y="6776"/>
                  <a:pt x="16811" y="6776"/>
                  <a:pt x="19558" y="6308"/>
                </a:cubicBezTo>
                <a:cubicBezTo>
                  <a:pt x="19558" y="6308"/>
                  <a:pt x="19558" y="6308"/>
                  <a:pt x="20422" y="7744"/>
                </a:cubicBezTo>
                <a:cubicBezTo>
                  <a:pt x="20422" y="7744"/>
                  <a:pt x="20422" y="7744"/>
                  <a:pt x="18302" y="9213"/>
                </a:cubicBezTo>
                <a:cubicBezTo>
                  <a:pt x="18499" y="9650"/>
                  <a:pt x="18655" y="10055"/>
                  <a:pt x="18734" y="10492"/>
                </a:cubicBezTo>
                <a:cubicBezTo>
                  <a:pt x="18734" y="10492"/>
                  <a:pt x="18734" y="10492"/>
                  <a:pt x="21483" y="10899"/>
                </a:cubicBezTo>
                <a:cubicBezTo>
                  <a:pt x="21483" y="10899"/>
                  <a:pt x="21483" y="10899"/>
                  <a:pt x="21600" y="12522"/>
                </a:cubicBezTo>
                <a:cubicBezTo>
                  <a:pt x="21600" y="12522"/>
                  <a:pt x="21600" y="12522"/>
                  <a:pt x="19008" y="13209"/>
                </a:cubicBezTo>
                <a:cubicBezTo>
                  <a:pt x="18969" y="13709"/>
                  <a:pt x="18852" y="14209"/>
                  <a:pt x="18734" y="14678"/>
                </a:cubicBezTo>
                <a:cubicBezTo>
                  <a:pt x="18734" y="14678"/>
                  <a:pt x="18734" y="14678"/>
                  <a:pt x="21051" y="15895"/>
                </a:cubicBezTo>
                <a:cubicBezTo>
                  <a:pt x="21051" y="15895"/>
                  <a:pt x="21051" y="15895"/>
                  <a:pt x="20422" y="17394"/>
                </a:cubicBezTo>
                <a:cubicBezTo>
                  <a:pt x="20422" y="17394"/>
                  <a:pt x="20422" y="17394"/>
                  <a:pt x="17634" y="17238"/>
                </a:cubicBezTo>
                <a:cubicBezTo>
                  <a:pt x="17400" y="17643"/>
                  <a:pt x="17124" y="18018"/>
                  <a:pt x="16811" y="18394"/>
                </a:cubicBezTo>
                <a:cubicBezTo>
                  <a:pt x="16811" y="18394"/>
                  <a:pt x="16811" y="18394"/>
                  <a:pt x="18380" y="20236"/>
                </a:cubicBezTo>
                <a:cubicBezTo>
                  <a:pt x="18380" y="20236"/>
                  <a:pt x="18380" y="20236"/>
                  <a:pt x="17045" y="21422"/>
                </a:cubicBezTo>
                <a:cubicBezTo>
                  <a:pt x="17045" y="21422"/>
                  <a:pt x="17045" y="21422"/>
                  <a:pt x="14572" y="20454"/>
                </a:cubicBezTo>
                <a:cubicBezTo>
                  <a:pt x="14101" y="20766"/>
                  <a:pt x="13630" y="21078"/>
                  <a:pt x="13081" y="21360"/>
                </a:cubicBezTo>
                <a:cubicBezTo>
                  <a:pt x="13081" y="21360"/>
                  <a:pt x="13081" y="21360"/>
                  <a:pt x="13112" y="21476"/>
                </a:cubicBezTo>
                <a:lnTo>
                  <a:pt x="13145" y="21600"/>
                </a:lnTo>
                <a:lnTo>
                  <a:pt x="12405" y="21448"/>
                </a:lnTo>
                <a:cubicBezTo>
                  <a:pt x="11299" y="21172"/>
                  <a:pt x="10240" y="20813"/>
                  <a:pt x="9239" y="20378"/>
                </a:cubicBezTo>
                <a:lnTo>
                  <a:pt x="9002" y="20262"/>
                </a:lnTo>
                <a:lnTo>
                  <a:pt x="9299" y="20188"/>
                </a:lnTo>
                <a:cubicBezTo>
                  <a:pt x="9621" y="20093"/>
                  <a:pt x="9939" y="19984"/>
                  <a:pt x="10253" y="19861"/>
                </a:cubicBezTo>
                <a:cubicBezTo>
                  <a:pt x="15318" y="17894"/>
                  <a:pt x="17400" y="13022"/>
                  <a:pt x="14925" y="9025"/>
                </a:cubicBezTo>
                <a:cubicBezTo>
                  <a:pt x="13225" y="6255"/>
                  <a:pt x="9817" y="4607"/>
                  <a:pt x="6208" y="4487"/>
                </a:cubicBezTo>
                <a:cubicBezTo>
                  <a:pt x="4567" y="4433"/>
                  <a:pt x="2885" y="4694"/>
                  <a:pt x="1302" y="5309"/>
                </a:cubicBezTo>
                <a:lnTo>
                  <a:pt x="218" y="5846"/>
                </a:lnTo>
                <a:lnTo>
                  <a:pt x="359" y="5108"/>
                </a:lnTo>
                <a:cubicBezTo>
                  <a:pt x="476" y="4648"/>
                  <a:pt x="622" y="4196"/>
                  <a:pt x="794" y="3754"/>
                </a:cubicBezTo>
                <a:lnTo>
                  <a:pt x="1379" y="2475"/>
                </a:lnTo>
                <a:lnTo>
                  <a:pt x="1538" y="2623"/>
                </a:lnTo>
                <a:cubicBezTo>
                  <a:pt x="2087" y="2467"/>
                  <a:pt x="2637" y="2342"/>
                  <a:pt x="3186" y="2279"/>
                </a:cubicBezTo>
                <a:cubicBezTo>
                  <a:pt x="3186" y="2279"/>
                  <a:pt x="3186" y="2279"/>
                  <a:pt x="3697" y="93"/>
                </a:cubicBezTo>
                <a:cubicBezTo>
                  <a:pt x="3697" y="93"/>
                  <a:pt x="3697" y="93"/>
                  <a:pt x="5699" y="0"/>
                </a:cubicBezTo>
                <a:close/>
              </a:path>
            </a:pathLst>
          </a:custGeom>
          <a:solidFill>
            <a:srgbClr val="F7F9FF">
              <a:alpha val="20000"/>
            </a:srgbClr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defTabSz="914446" hangingPunct="0">
              <a:defRPr sz="36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3" name="Freeform 48">
            <a:extLst>
              <a:ext uri="{FF2B5EF4-FFF2-40B4-BE49-F238E27FC236}">
                <a16:creationId xmlns:a16="http://schemas.microsoft.com/office/drawing/2014/main" id="{7F9CEDC1-936C-4CFD-8F04-9C2D8D5951C0}"/>
              </a:ext>
            </a:extLst>
          </p:cNvPr>
          <p:cNvSpPr/>
          <p:nvPr/>
        </p:nvSpPr>
        <p:spPr>
          <a:xfrm>
            <a:off x="5120791" y="2667180"/>
            <a:ext cx="1217058" cy="1396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47" y="5725"/>
                </a:moveTo>
                <a:cubicBezTo>
                  <a:pt x="11426" y="5725"/>
                  <a:pt x="15058" y="8889"/>
                  <a:pt x="15058" y="12793"/>
                </a:cubicBezTo>
                <a:cubicBezTo>
                  <a:pt x="15058" y="16208"/>
                  <a:pt x="12277" y="19058"/>
                  <a:pt x="8581" y="19717"/>
                </a:cubicBezTo>
                <a:lnTo>
                  <a:pt x="8133" y="19777"/>
                </a:lnTo>
                <a:lnTo>
                  <a:pt x="7120" y="19240"/>
                </a:lnTo>
                <a:cubicBezTo>
                  <a:pt x="3674" y="17212"/>
                  <a:pt x="1172" y="14057"/>
                  <a:pt x="309" y="10382"/>
                </a:cubicBezTo>
                <a:lnTo>
                  <a:pt x="79" y="9069"/>
                </a:lnTo>
                <a:lnTo>
                  <a:pt x="221" y="8841"/>
                </a:lnTo>
                <a:cubicBezTo>
                  <a:pt x="1679" y="6961"/>
                  <a:pt x="4147" y="5725"/>
                  <a:pt x="6947" y="5725"/>
                </a:cubicBezTo>
                <a:close/>
                <a:moveTo>
                  <a:pt x="6862" y="0"/>
                </a:moveTo>
                <a:cubicBezTo>
                  <a:pt x="6862" y="0"/>
                  <a:pt x="6862" y="0"/>
                  <a:pt x="7663" y="2112"/>
                </a:cubicBezTo>
                <a:cubicBezTo>
                  <a:pt x="8246" y="2143"/>
                  <a:pt x="8828" y="2206"/>
                  <a:pt x="9374" y="2300"/>
                </a:cubicBezTo>
                <a:cubicBezTo>
                  <a:pt x="9374" y="2300"/>
                  <a:pt x="9374" y="2300"/>
                  <a:pt x="10793" y="441"/>
                </a:cubicBezTo>
                <a:cubicBezTo>
                  <a:pt x="10793" y="441"/>
                  <a:pt x="10793" y="441"/>
                  <a:pt x="12576" y="946"/>
                </a:cubicBezTo>
                <a:cubicBezTo>
                  <a:pt x="12576" y="946"/>
                  <a:pt x="12576" y="946"/>
                  <a:pt x="12357" y="3184"/>
                </a:cubicBezTo>
                <a:cubicBezTo>
                  <a:pt x="12830" y="3372"/>
                  <a:pt x="13304" y="3593"/>
                  <a:pt x="13740" y="3845"/>
                </a:cubicBezTo>
                <a:cubicBezTo>
                  <a:pt x="13740" y="3845"/>
                  <a:pt x="13740" y="3845"/>
                  <a:pt x="15851" y="2585"/>
                </a:cubicBezTo>
                <a:cubicBezTo>
                  <a:pt x="15851" y="2585"/>
                  <a:pt x="15851" y="2585"/>
                  <a:pt x="17270" y="3656"/>
                </a:cubicBezTo>
                <a:cubicBezTo>
                  <a:pt x="17270" y="3656"/>
                  <a:pt x="17270" y="3656"/>
                  <a:pt x="16105" y="5642"/>
                </a:cubicBezTo>
                <a:cubicBezTo>
                  <a:pt x="16505" y="6020"/>
                  <a:pt x="16833" y="6430"/>
                  <a:pt x="17161" y="6839"/>
                </a:cubicBezTo>
                <a:cubicBezTo>
                  <a:pt x="17161" y="6839"/>
                  <a:pt x="17161" y="6839"/>
                  <a:pt x="19707" y="6366"/>
                </a:cubicBezTo>
                <a:cubicBezTo>
                  <a:pt x="19707" y="6366"/>
                  <a:pt x="19707" y="6366"/>
                  <a:pt x="20508" y="7816"/>
                </a:cubicBezTo>
                <a:cubicBezTo>
                  <a:pt x="20508" y="7816"/>
                  <a:pt x="20508" y="7816"/>
                  <a:pt x="18544" y="9298"/>
                </a:cubicBezTo>
                <a:cubicBezTo>
                  <a:pt x="18725" y="9739"/>
                  <a:pt x="18871" y="10148"/>
                  <a:pt x="18944" y="10589"/>
                </a:cubicBezTo>
                <a:cubicBezTo>
                  <a:pt x="18944" y="10589"/>
                  <a:pt x="18944" y="10589"/>
                  <a:pt x="21491" y="11000"/>
                </a:cubicBezTo>
                <a:cubicBezTo>
                  <a:pt x="21491" y="11000"/>
                  <a:pt x="21491" y="11000"/>
                  <a:pt x="21600" y="12638"/>
                </a:cubicBezTo>
                <a:cubicBezTo>
                  <a:pt x="21600" y="12638"/>
                  <a:pt x="21600" y="12638"/>
                  <a:pt x="19198" y="13332"/>
                </a:cubicBezTo>
                <a:cubicBezTo>
                  <a:pt x="19161" y="13837"/>
                  <a:pt x="19053" y="14341"/>
                  <a:pt x="18944" y="14814"/>
                </a:cubicBezTo>
                <a:cubicBezTo>
                  <a:pt x="18944" y="14814"/>
                  <a:pt x="18944" y="14814"/>
                  <a:pt x="21091" y="16043"/>
                </a:cubicBezTo>
                <a:cubicBezTo>
                  <a:pt x="21091" y="16043"/>
                  <a:pt x="21091" y="16043"/>
                  <a:pt x="20508" y="17555"/>
                </a:cubicBezTo>
                <a:cubicBezTo>
                  <a:pt x="20508" y="17555"/>
                  <a:pt x="20508" y="17555"/>
                  <a:pt x="17924" y="17398"/>
                </a:cubicBezTo>
                <a:cubicBezTo>
                  <a:pt x="17707" y="17807"/>
                  <a:pt x="17452" y="18186"/>
                  <a:pt x="17161" y="18564"/>
                </a:cubicBezTo>
                <a:cubicBezTo>
                  <a:pt x="17161" y="18564"/>
                  <a:pt x="17161" y="18564"/>
                  <a:pt x="18616" y="20424"/>
                </a:cubicBezTo>
                <a:cubicBezTo>
                  <a:pt x="18616" y="20424"/>
                  <a:pt x="18616" y="20424"/>
                  <a:pt x="17787" y="21226"/>
                </a:cubicBezTo>
                <a:lnTo>
                  <a:pt x="17404" y="21597"/>
                </a:lnTo>
                <a:lnTo>
                  <a:pt x="17329" y="21600"/>
                </a:lnTo>
                <a:lnTo>
                  <a:pt x="17258" y="21569"/>
                </a:lnTo>
                <a:cubicBezTo>
                  <a:pt x="17056" y="21484"/>
                  <a:pt x="16519" y="21255"/>
                  <a:pt x="15087" y="20644"/>
                </a:cubicBezTo>
                <a:cubicBezTo>
                  <a:pt x="14868" y="20801"/>
                  <a:pt x="14650" y="20959"/>
                  <a:pt x="14422" y="21113"/>
                </a:cubicBezTo>
                <a:lnTo>
                  <a:pt x="13823" y="21485"/>
                </a:lnTo>
                <a:lnTo>
                  <a:pt x="12911" y="21364"/>
                </a:lnTo>
                <a:cubicBezTo>
                  <a:pt x="11857" y="21176"/>
                  <a:pt x="10840" y="20899"/>
                  <a:pt x="9871" y="20542"/>
                </a:cubicBezTo>
                <a:lnTo>
                  <a:pt x="9760" y="20495"/>
                </a:lnTo>
                <a:lnTo>
                  <a:pt x="10200" y="20375"/>
                </a:lnTo>
                <a:cubicBezTo>
                  <a:pt x="10498" y="20279"/>
                  <a:pt x="10793" y="20169"/>
                  <a:pt x="11084" y="20045"/>
                </a:cubicBezTo>
                <a:cubicBezTo>
                  <a:pt x="15778" y="18060"/>
                  <a:pt x="17707" y="13143"/>
                  <a:pt x="15414" y="9109"/>
                </a:cubicBezTo>
                <a:cubicBezTo>
                  <a:pt x="13838" y="6314"/>
                  <a:pt x="10680" y="4650"/>
                  <a:pt x="7334" y="4529"/>
                </a:cubicBezTo>
                <a:cubicBezTo>
                  <a:pt x="5814" y="4474"/>
                  <a:pt x="4254" y="4737"/>
                  <a:pt x="2787" y="5358"/>
                </a:cubicBezTo>
                <a:cubicBezTo>
                  <a:pt x="2205" y="5606"/>
                  <a:pt x="1665" y="5900"/>
                  <a:pt x="1170" y="6231"/>
                </a:cubicBezTo>
                <a:lnTo>
                  <a:pt x="0" y="7188"/>
                </a:lnTo>
                <a:lnTo>
                  <a:pt x="63" y="6095"/>
                </a:lnTo>
                <a:cubicBezTo>
                  <a:pt x="229" y="4671"/>
                  <a:pt x="638" y="3311"/>
                  <a:pt x="1252" y="2044"/>
                </a:cubicBezTo>
                <a:lnTo>
                  <a:pt x="1670" y="1289"/>
                </a:lnTo>
                <a:lnTo>
                  <a:pt x="1740" y="1361"/>
                </a:lnTo>
                <a:cubicBezTo>
                  <a:pt x="1986" y="1610"/>
                  <a:pt x="2378" y="2009"/>
                  <a:pt x="3006" y="2647"/>
                </a:cubicBezTo>
                <a:cubicBezTo>
                  <a:pt x="3515" y="2490"/>
                  <a:pt x="4024" y="2364"/>
                  <a:pt x="4534" y="2300"/>
                </a:cubicBezTo>
                <a:cubicBezTo>
                  <a:pt x="4534" y="2300"/>
                  <a:pt x="4534" y="2300"/>
                  <a:pt x="5007" y="94"/>
                </a:cubicBezTo>
                <a:cubicBezTo>
                  <a:pt x="5007" y="94"/>
                  <a:pt x="5007" y="94"/>
                  <a:pt x="6862" y="0"/>
                </a:cubicBezTo>
                <a:close/>
              </a:path>
            </a:pathLst>
          </a:custGeom>
          <a:solidFill>
            <a:srgbClr val="F7F9FF">
              <a:alpha val="20000"/>
            </a:srgbClr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defTabSz="914446" hangingPunct="0">
              <a:defRPr sz="36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4A58C876-06EE-4852-8C36-074CEEE2B4BF}"/>
              </a:ext>
            </a:extLst>
          </p:cNvPr>
          <p:cNvSpPr/>
          <p:nvPr/>
        </p:nvSpPr>
        <p:spPr>
          <a:xfrm>
            <a:off x="6641460" y="3127015"/>
            <a:ext cx="1045542" cy="106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54" y="6617"/>
                </a:moveTo>
                <a:cubicBezTo>
                  <a:pt x="11463" y="6617"/>
                  <a:pt x="14956" y="10053"/>
                  <a:pt x="14956" y="14291"/>
                </a:cubicBezTo>
                <a:cubicBezTo>
                  <a:pt x="14956" y="16940"/>
                  <a:pt x="13591" y="19276"/>
                  <a:pt x="11516" y="20655"/>
                </a:cubicBezTo>
                <a:lnTo>
                  <a:pt x="10704" y="21088"/>
                </a:lnTo>
                <a:lnTo>
                  <a:pt x="10191" y="20959"/>
                </a:lnTo>
                <a:cubicBezTo>
                  <a:pt x="5650" y="19569"/>
                  <a:pt x="2065" y="16043"/>
                  <a:pt x="652" y="11575"/>
                </a:cubicBezTo>
                <a:lnTo>
                  <a:pt x="383" y="10547"/>
                </a:lnTo>
                <a:lnTo>
                  <a:pt x="685" y="10001"/>
                </a:lnTo>
                <a:cubicBezTo>
                  <a:pt x="2087" y="7959"/>
                  <a:pt x="4461" y="6617"/>
                  <a:pt x="7154" y="6617"/>
                </a:cubicBezTo>
                <a:close/>
                <a:moveTo>
                  <a:pt x="7006" y="0"/>
                </a:moveTo>
                <a:cubicBezTo>
                  <a:pt x="7006" y="0"/>
                  <a:pt x="7006" y="0"/>
                  <a:pt x="7799" y="2361"/>
                </a:cubicBezTo>
                <a:cubicBezTo>
                  <a:pt x="8376" y="2395"/>
                  <a:pt x="8953" y="2466"/>
                  <a:pt x="9493" y="2571"/>
                </a:cubicBezTo>
                <a:cubicBezTo>
                  <a:pt x="9493" y="2571"/>
                  <a:pt x="9493" y="2571"/>
                  <a:pt x="10898" y="493"/>
                </a:cubicBezTo>
                <a:cubicBezTo>
                  <a:pt x="10898" y="493"/>
                  <a:pt x="10898" y="493"/>
                  <a:pt x="12664" y="1057"/>
                </a:cubicBezTo>
                <a:cubicBezTo>
                  <a:pt x="12664" y="1057"/>
                  <a:pt x="12664" y="1057"/>
                  <a:pt x="12447" y="3559"/>
                </a:cubicBezTo>
                <a:cubicBezTo>
                  <a:pt x="12915" y="3769"/>
                  <a:pt x="13385" y="4016"/>
                  <a:pt x="13816" y="4297"/>
                </a:cubicBezTo>
                <a:cubicBezTo>
                  <a:pt x="13816" y="4297"/>
                  <a:pt x="13816" y="4297"/>
                  <a:pt x="15907" y="2889"/>
                </a:cubicBezTo>
                <a:cubicBezTo>
                  <a:pt x="15907" y="2889"/>
                  <a:pt x="15907" y="2889"/>
                  <a:pt x="17312" y="4087"/>
                </a:cubicBezTo>
                <a:cubicBezTo>
                  <a:pt x="17312" y="4087"/>
                  <a:pt x="17312" y="4087"/>
                  <a:pt x="16158" y="6306"/>
                </a:cubicBezTo>
                <a:cubicBezTo>
                  <a:pt x="16555" y="6729"/>
                  <a:pt x="16879" y="7187"/>
                  <a:pt x="17205" y="7644"/>
                </a:cubicBezTo>
                <a:cubicBezTo>
                  <a:pt x="17205" y="7644"/>
                  <a:pt x="17205" y="7644"/>
                  <a:pt x="19726" y="7116"/>
                </a:cubicBezTo>
                <a:cubicBezTo>
                  <a:pt x="19726" y="7116"/>
                  <a:pt x="19726" y="7116"/>
                  <a:pt x="20519" y="8737"/>
                </a:cubicBezTo>
                <a:cubicBezTo>
                  <a:pt x="20519" y="8737"/>
                  <a:pt x="20519" y="8737"/>
                  <a:pt x="18573" y="10393"/>
                </a:cubicBezTo>
                <a:cubicBezTo>
                  <a:pt x="18754" y="10886"/>
                  <a:pt x="18897" y="11343"/>
                  <a:pt x="18970" y="11836"/>
                </a:cubicBezTo>
                <a:cubicBezTo>
                  <a:pt x="18970" y="11836"/>
                  <a:pt x="18970" y="11836"/>
                  <a:pt x="21492" y="12295"/>
                </a:cubicBezTo>
                <a:cubicBezTo>
                  <a:pt x="21492" y="12295"/>
                  <a:pt x="21492" y="12295"/>
                  <a:pt x="21600" y="14126"/>
                </a:cubicBezTo>
                <a:cubicBezTo>
                  <a:pt x="21600" y="14126"/>
                  <a:pt x="21600" y="14126"/>
                  <a:pt x="19221" y="14902"/>
                </a:cubicBezTo>
                <a:cubicBezTo>
                  <a:pt x="19185" y="15466"/>
                  <a:pt x="19078" y="16030"/>
                  <a:pt x="18970" y="16558"/>
                </a:cubicBezTo>
                <a:cubicBezTo>
                  <a:pt x="18970" y="16558"/>
                  <a:pt x="18970" y="16558"/>
                  <a:pt x="21096" y="17932"/>
                </a:cubicBezTo>
                <a:cubicBezTo>
                  <a:pt x="21096" y="17932"/>
                  <a:pt x="21096" y="17932"/>
                  <a:pt x="20519" y="19623"/>
                </a:cubicBezTo>
                <a:cubicBezTo>
                  <a:pt x="20519" y="19623"/>
                  <a:pt x="20519" y="19623"/>
                  <a:pt x="17960" y="19447"/>
                </a:cubicBezTo>
                <a:cubicBezTo>
                  <a:pt x="17745" y="19904"/>
                  <a:pt x="17492" y="20327"/>
                  <a:pt x="17205" y="20751"/>
                </a:cubicBezTo>
                <a:cubicBezTo>
                  <a:pt x="17205" y="20751"/>
                  <a:pt x="17205" y="20751"/>
                  <a:pt x="17556" y="21258"/>
                </a:cubicBezTo>
                <a:lnTo>
                  <a:pt x="17568" y="21275"/>
                </a:lnTo>
                <a:lnTo>
                  <a:pt x="17428" y="21310"/>
                </a:lnTo>
                <a:cubicBezTo>
                  <a:pt x="16483" y="21500"/>
                  <a:pt x="15506" y="21600"/>
                  <a:pt x="14505" y="21600"/>
                </a:cubicBezTo>
                <a:cubicBezTo>
                  <a:pt x="14004" y="21600"/>
                  <a:pt x="13509" y="21575"/>
                  <a:pt x="13022" y="21526"/>
                </a:cubicBezTo>
                <a:lnTo>
                  <a:pt x="12720" y="21481"/>
                </a:lnTo>
                <a:lnTo>
                  <a:pt x="12798" y="21428"/>
                </a:lnTo>
                <a:cubicBezTo>
                  <a:pt x="16247" y="18828"/>
                  <a:pt x="17461" y="14127"/>
                  <a:pt x="15474" y="10181"/>
                </a:cubicBezTo>
                <a:cubicBezTo>
                  <a:pt x="13914" y="7057"/>
                  <a:pt x="10786" y="5198"/>
                  <a:pt x="7473" y="5062"/>
                </a:cubicBezTo>
                <a:cubicBezTo>
                  <a:pt x="5967" y="5001"/>
                  <a:pt x="4423" y="5295"/>
                  <a:pt x="2971" y="5989"/>
                </a:cubicBezTo>
                <a:cubicBezTo>
                  <a:pt x="2394" y="6267"/>
                  <a:pt x="1860" y="6595"/>
                  <a:pt x="1369" y="6965"/>
                </a:cubicBezTo>
                <a:lnTo>
                  <a:pt x="44" y="8189"/>
                </a:lnTo>
                <a:lnTo>
                  <a:pt x="0" y="7333"/>
                </a:lnTo>
                <a:cubicBezTo>
                  <a:pt x="0" y="6348"/>
                  <a:pt x="101" y="5386"/>
                  <a:pt x="295" y="4458"/>
                </a:cubicBezTo>
                <a:lnTo>
                  <a:pt x="328" y="4331"/>
                </a:lnTo>
                <a:lnTo>
                  <a:pt x="376" y="4297"/>
                </a:lnTo>
                <a:cubicBezTo>
                  <a:pt x="376" y="4297"/>
                  <a:pt x="376" y="4297"/>
                  <a:pt x="368" y="4259"/>
                </a:cubicBezTo>
                <a:lnTo>
                  <a:pt x="359" y="4213"/>
                </a:lnTo>
                <a:lnTo>
                  <a:pt x="652" y="3090"/>
                </a:lnTo>
                <a:cubicBezTo>
                  <a:pt x="793" y="2644"/>
                  <a:pt x="956" y="2206"/>
                  <a:pt x="1140" y="1779"/>
                </a:cubicBezTo>
                <a:lnTo>
                  <a:pt x="1483" y="1079"/>
                </a:lnTo>
                <a:lnTo>
                  <a:pt x="1529" y="1057"/>
                </a:lnTo>
                <a:cubicBezTo>
                  <a:pt x="1529" y="1057"/>
                  <a:pt x="1529" y="1057"/>
                  <a:pt x="3187" y="2959"/>
                </a:cubicBezTo>
                <a:cubicBezTo>
                  <a:pt x="3692" y="2783"/>
                  <a:pt x="4196" y="2642"/>
                  <a:pt x="4700" y="2571"/>
                </a:cubicBezTo>
                <a:cubicBezTo>
                  <a:pt x="4700" y="2571"/>
                  <a:pt x="4700" y="2571"/>
                  <a:pt x="5169" y="105"/>
                </a:cubicBezTo>
                <a:cubicBezTo>
                  <a:pt x="5169" y="105"/>
                  <a:pt x="5169" y="105"/>
                  <a:pt x="7006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defTabSz="914446" hangingPunct="0">
              <a:defRPr sz="36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0A06EDB8-0D66-4287-ABEF-665A676A4889}"/>
              </a:ext>
            </a:extLst>
          </p:cNvPr>
          <p:cNvSpPr/>
          <p:nvPr/>
        </p:nvSpPr>
        <p:spPr>
          <a:xfrm>
            <a:off x="7719984" y="2491025"/>
            <a:ext cx="746633" cy="752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0" y="7646"/>
                </a:moveTo>
                <a:cubicBezTo>
                  <a:pt x="10524" y="7646"/>
                  <a:pt x="13972" y="11069"/>
                  <a:pt x="13972" y="15291"/>
                </a:cubicBezTo>
                <a:cubicBezTo>
                  <a:pt x="13972" y="17402"/>
                  <a:pt x="13110" y="19313"/>
                  <a:pt x="11716" y="20697"/>
                </a:cubicBezTo>
                <a:lnTo>
                  <a:pt x="10834" y="21420"/>
                </a:lnTo>
                <a:lnTo>
                  <a:pt x="10463" y="21364"/>
                </a:lnTo>
                <a:cubicBezTo>
                  <a:pt x="5320" y="20319"/>
                  <a:pt x="1270" y="16298"/>
                  <a:pt x="217" y="11193"/>
                </a:cubicBezTo>
                <a:lnTo>
                  <a:pt x="143" y="10706"/>
                </a:lnTo>
                <a:lnTo>
                  <a:pt x="825" y="9885"/>
                </a:lnTo>
                <a:cubicBezTo>
                  <a:pt x="2218" y="8501"/>
                  <a:pt x="4144" y="7646"/>
                  <a:pt x="6270" y="7646"/>
                </a:cubicBezTo>
                <a:close/>
                <a:moveTo>
                  <a:pt x="5706" y="0"/>
                </a:moveTo>
                <a:cubicBezTo>
                  <a:pt x="5706" y="0"/>
                  <a:pt x="5706" y="0"/>
                  <a:pt x="7665" y="95"/>
                </a:cubicBezTo>
                <a:cubicBezTo>
                  <a:pt x="7665" y="95"/>
                  <a:pt x="7665" y="95"/>
                  <a:pt x="8233" y="2710"/>
                </a:cubicBezTo>
                <a:cubicBezTo>
                  <a:pt x="8841" y="2812"/>
                  <a:pt x="9444" y="2953"/>
                  <a:pt x="10005" y="3126"/>
                </a:cubicBezTo>
                <a:cubicBezTo>
                  <a:pt x="10005" y="3126"/>
                  <a:pt x="10005" y="3126"/>
                  <a:pt x="11734" y="1061"/>
                </a:cubicBezTo>
                <a:cubicBezTo>
                  <a:pt x="11734" y="1061"/>
                  <a:pt x="11734" y="1061"/>
                  <a:pt x="13541" y="1864"/>
                </a:cubicBezTo>
                <a:cubicBezTo>
                  <a:pt x="13541" y="1864"/>
                  <a:pt x="13541" y="1864"/>
                  <a:pt x="13022" y="4516"/>
                </a:cubicBezTo>
                <a:cubicBezTo>
                  <a:pt x="13494" y="4793"/>
                  <a:pt x="13963" y="5111"/>
                  <a:pt x="14388" y="5460"/>
                </a:cubicBezTo>
                <a:cubicBezTo>
                  <a:pt x="14388" y="5460"/>
                  <a:pt x="14388" y="5460"/>
                  <a:pt x="16767" y="4190"/>
                </a:cubicBezTo>
                <a:cubicBezTo>
                  <a:pt x="16767" y="4190"/>
                  <a:pt x="16767" y="4190"/>
                  <a:pt x="18118" y="5630"/>
                </a:cubicBezTo>
                <a:cubicBezTo>
                  <a:pt x="18118" y="5630"/>
                  <a:pt x="18118" y="5630"/>
                  <a:pt x="16638" y="7874"/>
                </a:cubicBezTo>
                <a:cubicBezTo>
                  <a:pt x="17010" y="8371"/>
                  <a:pt x="17300" y="8897"/>
                  <a:pt x="17592" y="9423"/>
                </a:cubicBezTo>
                <a:cubicBezTo>
                  <a:pt x="17592" y="9423"/>
                  <a:pt x="17592" y="9423"/>
                  <a:pt x="20326" y="9142"/>
                </a:cubicBezTo>
                <a:cubicBezTo>
                  <a:pt x="20326" y="9142"/>
                  <a:pt x="20326" y="9142"/>
                  <a:pt x="20979" y="10966"/>
                </a:cubicBezTo>
                <a:cubicBezTo>
                  <a:pt x="20979" y="10966"/>
                  <a:pt x="20979" y="10966"/>
                  <a:pt x="18726" y="12518"/>
                </a:cubicBezTo>
                <a:cubicBezTo>
                  <a:pt x="18860" y="13066"/>
                  <a:pt x="18959" y="13572"/>
                  <a:pt x="18979" y="14107"/>
                </a:cubicBezTo>
                <a:cubicBezTo>
                  <a:pt x="18979" y="14107"/>
                  <a:pt x="18979" y="14107"/>
                  <a:pt x="21600" y="14883"/>
                </a:cubicBezTo>
                <a:cubicBezTo>
                  <a:pt x="21600" y="14883"/>
                  <a:pt x="21600" y="14883"/>
                  <a:pt x="21502" y="16854"/>
                </a:cubicBezTo>
                <a:cubicBezTo>
                  <a:pt x="21502" y="16854"/>
                  <a:pt x="21502" y="16854"/>
                  <a:pt x="18891" y="17415"/>
                </a:cubicBezTo>
                <a:cubicBezTo>
                  <a:pt x="18788" y="18014"/>
                  <a:pt x="18609" y="18605"/>
                  <a:pt x="18434" y="19159"/>
                </a:cubicBezTo>
                <a:cubicBezTo>
                  <a:pt x="18434" y="19159"/>
                  <a:pt x="18434" y="19159"/>
                  <a:pt x="19317" y="19880"/>
                </a:cubicBezTo>
                <a:lnTo>
                  <a:pt x="19470" y="20005"/>
                </a:lnTo>
                <a:lnTo>
                  <a:pt x="19393" y="20052"/>
                </a:lnTo>
                <a:cubicBezTo>
                  <a:pt x="17900" y="20856"/>
                  <a:pt x="16234" y="21383"/>
                  <a:pt x="14463" y="21562"/>
                </a:cubicBezTo>
                <a:lnTo>
                  <a:pt x="13699" y="21600"/>
                </a:lnTo>
                <a:lnTo>
                  <a:pt x="14167" y="21078"/>
                </a:lnTo>
                <a:cubicBezTo>
                  <a:pt x="16047" y="18520"/>
                  <a:pt x="16644" y="15117"/>
                  <a:pt x="15465" y="11942"/>
                </a:cubicBezTo>
                <a:cubicBezTo>
                  <a:pt x="14054" y="8104"/>
                  <a:pt x="10493" y="5666"/>
                  <a:pt x="6614" y="5467"/>
                </a:cubicBezTo>
                <a:cubicBezTo>
                  <a:pt x="5320" y="5401"/>
                  <a:pt x="3992" y="5584"/>
                  <a:pt x="2696" y="6046"/>
                </a:cubicBezTo>
                <a:cubicBezTo>
                  <a:pt x="2053" y="6278"/>
                  <a:pt x="1448" y="6569"/>
                  <a:pt x="886" y="6910"/>
                </a:cubicBezTo>
                <a:lnTo>
                  <a:pt x="0" y="7574"/>
                </a:lnTo>
                <a:lnTo>
                  <a:pt x="18" y="7222"/>
                </a:lnTo>
                <a:cubicBezTo>
                  <a:pt x="198" y="5464"/>
                  <a:pt x="728" y="3810"/>
                  <a:pt x="1539" y="2328"/>
                </a:cubicBezTo>
                <a:lnTo>
                  <a:pt x="2191" y="1262"/>
                </a:lnTo>
                <a:lnTo>
                  <a:pt x="2387" y="1545"/>
                </a:lnTo>
                <a:cubicBezTo>
                  <a:pt x="2603" y="1857"/>
                  <a:pt x="2891" y="2274"/>
                  <a:pt x="3276" y="2829"/>
                </a:cubicBezTo>
                <a:cubicBezTo>
                  <a:pt x="3831" y="2698"/>
                  <a:pt x="4381" y="2604"/>
                  <a:pt x="4924" y="2585"/>
                </a:cubicBezTo>
                <a:cubicBezTo>
                  <a:pt x="4924" y="2585"/>
                  <a:pt x="4924" y="2585"/>
                  <a:pt x="5706" y="0"/>
                </a:cubicBezTo>
                <a:close/>
              </a:path>
            </a:pathLst>
          </a:custGeom>
          <a:solidFill>
            <a:srgbClr val="F7F9FF">
              <a:alpha val="20000"/>
            </a:srgbClr>
          </a:solidFill>
          <a:ln w="12700" cap="flat">
            <a:noFill/>
            <a:miter lim="400000"/>
          </a:ln>
          <a:effectLst/>
        </p:spPr>
        <p:txBody>
          <a:bodyPr wrap="square" lIns="22859" tIns="22859" rIns="22859" bIns="22859" numCol="1" anchor="ctr">
            <a:noAutofit/>
          </a:bodyPr>
          <a:lstStyle/>
          <a:p>
            <a:pPr defTabSz="914446" hangingPunct="0">
              <a:defRPr sz="36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0" dirty="0">
              <a:solidFill>
                <a:srgbClr val="1C1F2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8" name="íṧḻíḋê">
            <a:extLst>
              <a:ext uri="{FF2B5EF4-FFF2-40B4-BE49-F238E27FC236}">
                <a16:creationId xmlns:a16="http://schemas.microsoft.com/office/drawing/2014/main" id="{A39D28D7-D24C-4797-BDB3-BB33422B4ABD}"/>
              </a:ext>
            </a:extLst>
          </p:cNvPr>
          <p:cNvSpPr txBox="1"/>
          <p:nvPr/>
        </p:nvSpPr>
        <p:spPr>
          <a:xfrm flipH="1">
            <a:off x="2446161" y="1809456"/>
            <a:ext cx="1247361" cy="442674"/>
          </a:xfrm>
          <a:prstGeom prst="roundRect">
            <a:avLst/>
          </a:prstGeom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第二季度</a:t>
            </a:r>
          </a:p>
        </p:txBody>
      </p:sp>
      <p:sp>
        <p:nvSpPr>
          <p:cNvPr id="59" name="í$ļîḋê">
            <a:extLst>
              <a:ext uri="{FF2B5EF4-FFF2-40B4-BE49-F238E27FC236}">
                <a16:creationId xmlns:a16="http://schemas.microsoft.com/office/drawing/2014/main" id="{2D66813A-7E4C-401E-9F87-9710449917BE}"/>
              </a:ext>
            </a:extLst>
          </p:cNvPr>
          <p:cNvSpPr/>
          <p:nvPr/>
        </p:nvSpPr>
        <p:spPr>
          <a:xfrm flipH="1">
            <a:off x="1725107" y="2182269"/>
            <a:ext cx="2689469" cy="668588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60" name="íṧḻíḋê">
            <a:extLst>
              <a:ext uri="{FF2B5EF4-FFF2-40B4-BE49-F238E27FC236}">
                <a16:creationId xmlns:a16="http://schemas.microsoft.com/office/drawing/2014/main" id="{207E5658-94EA-47B6-BBE5-3EE06D943EA5}"/>
              </a:ext>
            </a:extLst>
          </p:cNvPr>
          <p:cNvSpPr txBox="1"/>
          <p:nvPr/>
        </p:nvSpPr>
        <p:spPr>
          <a:xfrm flipH="1">
            <a:off x="9517721" y="1805352"/>
            <a:ext cx="1245712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第四季度</a:t>
            </a:r>
          </a:p>
        </p:txBody>
      </p:sp>
      <p:sp>
        <p:nvSpPr>
          <p:cNvPr id="61" name="í$ļîḋê">
            <a:extLst>
              <a:ext uri="{FF2B5EF4-FFF2-40B4-BE49-F238E27FC236}">
                <a16:creationId xmlns:a16="http://schemas.microsoft.com/office/drawing/2014/main" id="{13DDBEFB-8AAC-44F7-9F05-9D2E1093E1EC}"/>
              </a:ext>
            </a:extLst>
          </p:cNvPr>
          <p:cNvSpPr/>
          <p:nvPr/>
        </p:nvSpPr>
        <p:spPr>
          <a:xfrm flipH="1">
            <a:off x="8708440" y="2178165"/>
            <a:ext cx="2689469" cy="66858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62" name="íṧḻíḋê">
            <a:extLst>
              <a:ext uri="{FF2B5EF4-FFF2-40B4-BE49-F238E27FC236}">
                <a16:creationId xmlns:a16="http://schemas.microsoft.com/office/drawing/2014/main" id="{84073AFB-EE3E-4859-A911-285FE89A0A40}"/>
              </a:ext>
            </a:extLst>
          </p:cNvPr>
          <p:cNvSpPr txBox="1"/>
          <p:nvPr/>
        </p:nvSpPr>
        <p:spPr>
          <a:xfrm flipH="1">
            <a:off x="8112556" y="4377437"/>
            <a:ext cx="1245711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第三季度</a:t>
            </a:r>
          </a:p>
        </p:txBody>
      </p:sp>
      <p:sp>
        <p:nvSpPr>
          <p:cNvPr id="63" name="í$ļîḋê">
            <a:extLst>
              <a:ext uri="{FF2B5EF4-FFF2-40B4-BE49-F238E27FC236}">
                <a16:creationId xmlns:a16="http://schemas.microsoft.com/office/drawing/2014/main" id="{755914E9-10B8-4755-AE94-D81536BF71B7}"/>
              </a:ext>
            </a:extLst>
          </p:cNvPr>
          <p:cNvSpPr/>
          <p:nvPr/>
        </p:nvSpPr>
        <p:spPr>
          <a:xfrm flipH="1">
            <a:off x="7303276" y="4750250"/>
            <a:ext cx="2689469" cy="66858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64" name="íṧḻíḋê">
            <a:extLst>
              <a:ext uri="{FF2B5EF4-FFF2-40B4-BE49-F238E27FC236}">
                <a16:creationId xmlns:a16="http://schemas.microsoft.com/office/drawing/2014/main" id="{92D21D48-AE80-473B-A98D-FB0E8D99420F}"/>
              </a:ext>
            </a:extLst>
          </p:cNvPr>
          <p:cNvSpPr txBox="1"/>
          <p:nvPr/>
        </p:nvSpPr>
        <p:spPr>
          <a:xfrm flipH="1">
            <a:off x="1684715" y="4377437"/>
            <a:ext cx="1245711" cy="442674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第一季度</a:t>
            </a:r>
          </a:p>
        </p:txBody>
      </p:sp>
      <p:sp>
        <p:nvSpPr>
          <p:cNvPr id="65" name="í$ļîḋê">
            <a:extLst>
              <a:ext uri="{FF2B5EF4-FFF2-40B4-BE49-F238E27FC236}">
                <a16:creationId xmlns:a16="http://schemas.microsoft.com/office/drawing/2014/main" id="{5F05F24E-39DC-41FA-AF17-6A1BC494A8B3}"/>
              </a:ext>
            </a:extLst>
          </p:cNvPr>
          <p:cNvSpPr/>
          <p:nvPr/>
        </p:nvSpPr>
        <p:spPr>
          <a:xfrm flipH="1">
            <a:off x="875432" y="4750250"/>
            <a:ext cx="2689469" cy="66858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68" name="íṧḻíḋê">
            <a:extLst>
              <a:ext uri="{FF2B5EF4-FFF2-40B4-BE49-F238E27FC236}">
                <a16:creationId xmlns:a16="http://schemas.microsoft.com/office/drawing/2014/main" id="{4B292999-6322-4D70-AAF1-240169865905}"/>
              </a:ext>
            </a:extLst>
          </p:cNvPr>
          <p:cNvSpPr txBox="1"/>
          <p:nvPr/>
        </p:nvSpPr>
        <p:spPr>
          <a:xfrm flipH="1">
            <a:off x="4193961" y="4318223"/>
            <a:ext cx="371025" cy="434935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0" i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íṧḻíḋê">
            <a:extLst>
              <a:ext uri="{FF2B5EF4-FFF2-40B4-BE49-F238E27FC236}">
                <a16:creationId xmlns:a16="http://schemas.microsoft.com/office/drawing/2014/main" id="{8299B470-C155-4DFD-BC35-D2B16A0889E2}"/>
              </a:ext>
            </a:extLst>
          </p:cNvPr>
          <p:cNvSpPr txBox="1"/>
          <p:nvPr/>
        </p:nvSpPr>
        <p:spPr>
          <a:xfrm flipH="1">
            <a:off x="5332627" y="3270993"/>
            <a:ext cx="371025" cy="434935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0" i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íṧḻíḋê">
            <a:extLst>
              <a:ext uri="{FF2B5EF4-FFF2-40B4-BE49-F238E27FC236}">
                <a16:creationId xmlns:a16="http://schemas.microsoft.com/office/drawing/2014/main" id="{6925C063-8109-406A-AD75-7911573FDAA4}"/>
              </a:ext>
            </a:extLst>
          </p:cNvPr>
          <p:cNvSpPr txBox="1"/>
          <p:nvPr/>
        </p:nvSpPr>
        <p:spPr>
          <a:xfrm flipH="1">
            <a:off x="6806072" y="3619566"/>
            <a:ext cx="371025" cy="434935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0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íṧḻíḋê">
            <a:extLst>
              <a:ext uri="{FF2B5EF4-FFF2-40B4-BE49-F238E27FC236}">
                <a16:creationId xmlns:a16="http://schemas.microsoft.com/office/drawing/2014/main" id="{795F9B4B-AA09-45D6-908B-D2B2BBCA92A7}"/>
              </a:ext>
            </a:extLst>
          </p:cNvPr>
          <p:cNvSpPr txBox="1"/>
          <p:nvPr/>
        </p:nvSpPr>
        <p:spPr>
          <a:xfrm flipH="1">
            <a:off x="7750503" y="2808211"/>
            <a:ext cx="371025" cy="434935"/>
          </a:xfrm>
          <a:prstGeom prst="round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 i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0" i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0" i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B2FD63A4-23F3-49A3-9FEE-4052C904E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77" r="9175" b="32369"/>
          <a:stretch>
            <a:fillRect/>
          </a:stretch>
        </p:blipFill>
        <p:spPr>
          <a:xfrm>
            <a:off x="0" y="5916430"/>
            <a:ext cx="12192000" cy="941570"/>
          </a:xfrm>
          <a:custGeom>
            <a:avLst/>
            <a:gdLst>
              <a:gd name="connsiteX0" fmla="*/ 0 w 12192000"/>
              <a:gd name="connsiteY0" fmla="*/ 0 h 941570"/>
              <a:gd name="connsiteX1" fmla="*/ 12192000 w 12192000"/>
              <a:gd name="connsiteY1" fmla="*/ 0 h 941570"/>
              <a:gd name="connsiteX2" fmla="*/ 12192000 w 12192000"/>
              <a:gd name="connsiteY2" fmla="*/ 941570 h 941570"/>
              <a:gd name="connsiteX3" fmla="*/ 0 w 12192000"/>
              <a:gd name="connsiteY3" fmla="*/ 941570 h 9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1570">
                <a:moveTo>
                  <a:pt x="0" y="0"/>
                </a:moveTo>
                <a:lnTo>
                  <a:pt x="12192000" y="0"/>
                </a:lnTo>
                <a:lnTo>
                  <a:pt x="12192000" y="941570"/>
                </a:lnTo>
                <a:lnTo>
                  <a:pt x="0" y="941570"/>
                </a:lnTo>
                <a:close/>
              </a:path>
            </a:pathLst>
          </a:cu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C5364D3C-E80C-4503-A77B-0E42735A5496}"/>
              </a:ext>
            </a:extLst>
          </p:cNvPr>
          <p:cNvSpPr txBox="1"/>
          <p:nvPr/>
        </p:nvSpPr>
        <p:spPr>
          <a:xfrm>
            <a:off x="3157052" y="572163"/>
            <a:ext cx="6459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n w="3175">
                  <a:solidFill>
                    <a:schemeClr val="tx2">
                      <a:alpha val="55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CONDUCT OF WORK IN THE LAST YEAR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70CD2DD-B5FD-4846-8BCE-B2169A1E4CDC}"/>
              </a:ext>
            </a:extLst>
          </p:cNvPr>
          <p:cNvSpPr txBox="1"/>
          <p:nvPr/>
        </p:nvSpPr>
        <p:spPr>
          <a:xfrm>
            <a:off x="844998" y="449053"/>
            <a:ext cx="356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工作开展情况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80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8">
            <a:extLst>
              <a:ext uri="{FF2B5EF4-FFF2-40B4-BE49-F238E27FC236}">
                <a16:creationId xmlns:a16="http://schemas.microsoft.com/office/drawing/2014/main" id="{A20E28B3-89B5-4F0F-BA8B-27201AF53D23}"/>
              </a:ext>
            </a:extLst>
          </p:cNvPr>
          <p:cNvGrpSpPr/>
          <p:nvPr/>
        </p:nvGrpSpPr>
        <p:grpSpPr>
          <a:xfrm>
            <a:off x="4249951" y="1785000"/>
            <a:ext cx="3692098" cy="3694400"/>
            <a:chOff x="-14806" y="1169"/>
            <a:chExt cx="7384194" cy="7388798"/>
          </a:xfrm>
        </p:grpSpPr>
        <p:sp>
          <p:nvSpPr>
            <p:cNvPr id="10" name="Freeform 42">
              <a:extLst>
                <a:ext uri="{FF2B5EF4-FFF2-40B4-BE49-F238E27FC236}">
                  <a16:creationId xmlns:a16="http://schemas.microsoft.com/office/drawing/2014/main" id="{CBDC669E-303E-4D81-ADD0-9C344EBB015A}"/>
                </a:ext>
              </a:extLst>
            </p:cNvPr>
            <p:cNvSpPr/>
            <p:nvPr/>
          </p:nvSpPr>
          <p:spPr>
            <a:xfrm rot="2645162">
              <a:off x="-14806" y="4439546"/>
              <a:ext cx="4307561" cy="167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68" y="0"/>
                  </a:moveTo>
                  <a:lnTo>
                    <a:pt x="3900" y="90"/>
                  </a:lnTo>
                  <a:cubicBezTo>
                    <a:pt x="5674" y="4665"/>
                    <a:pt x="8126" y="7495"/>
                    <a:pt x="10833" y="7495"/>
                  </a:cubicBezTo>
                  <a:cubicBezTo>
                    <a:pt x="13202" y="7495"/>
                    <a:pt x="15375" y="5328"/>
                    <a:pt x="17070" y="1721"/>
                  </a:cubicBezTo>
                  <a:lnTo>
                    <a:pt x="17732" y="171"/>
                  </a:lnTo>
                  <a:lnTo>
                    <a:pt x="21600" y="10145"/>
                  </a:lnTo>
                  <a:lnTo>
                    <a:pt x="20550" y="12606"/>
                  </a:lnTo>
                  <a:cubicBezTo>
                    <a:pt x="17909" y="18225"/>
                    <a:pt x="14524" y="21600"/>
                    <a:pt x="10833" y="21600"/>
                  </a:cubicBezTo>
                  <a:cubicBezTo>
                    <a:pt x="6615" y="21600"/>
                    <a:pt x="2796" y="17191"/>
                    <a:pt x="32" y="10064"/>
                  </a:cubicBezTo>
                  <a:lnTo>
                    <a:pt x="0" y="9974"/>
                  </a:lnTo>
                  <a:close/>
                </a:path>
              </a:pathLst>
            </a:custGeom>
            <a:solidFill>
              <a:srgbClr val="364C7D"/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E0BBEDE8-6ED2-453B-8295-1B60C67D50EB}"/>
                </a:ext>
              </a:extLst>
            </p:cNvPr>
            <p:cNvSpPr/>
            <p:nvPr/>
          </p:nvSpPr>
          <p:spPr>
            <a:xfrm rot="2645162">
              <a:off x="1260420" y="1169"/>
              <a:ext cx="1657358" cy="4294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6" y="0"/>
                  </a:moveTo>
                  <a:lnTo>
                    <a:pt x="21600" y="3880"/>
                  </a:lnTo>
                  <a:lnTo>
                    <a:pt x="20037" y="4544"/>
                  </a:lnTo>
                  <a:cubicBezTo>
                    <a:pt x="16402" y="6244"/>
                    <a:pt x="14218" y="8423"/>
                    <a:pt x="14218" y="10800"/>
                  </a:cubicBezTo>
                  <a:cubicBezTo>
                    <a:pt x="14218" y="13177"/>
                    <a:pt x="16402" y="15356"/>
                    <a:pt x="20037" y="17056"/>
                  </a:cubicBezTo>
                  <a:lnTo>
                    <a:pt x="21600" y="17720"/>
                  </a:lnTo>
                  <a:lnTo>
                    <a:pt x="11546" y="21600"/>
                  </a:lnTo>
                  <a:lnTo>
                    <a:pt x="9066" y="20547"/>
                  </a:lnTo>
                  <a:cubicBezTo>
                    <a:pt x="3402" y="17898"/>
                    <a:pt x="0" y="14502"/>
                    <a:pt x="0" y="10800"/>
                  </a:cubicBezTo>
                  <a:cubicBezTo>
                    <a:pt x="0" y="7098"/>
                    <a:pt x="3402" y="3702"/>
                    <a:pt x="9066" y="1053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2" name="Freeform 39">
              <a:extLst>
                <a:ext uri="{FF2B5EF4-FFF2-40B4-BE49-F238E27FC236}">
                  <a16:creationId xmlns:a16="http://schemas.microsoft.com/office/drawing/2014/main" id="{A0AC598C-492F-4E27-A6A6-FC69E91033A9}"/>
                </a:ext>
              </a:extLst>
            </p:cNvPr>
            <p:cNvSpPr/>
            <p:nvPr/>
          </p:nvSpPr>
          <p:spPr>
            <a:xfrm rot="2645162">
              <a:off x="3061827" y="1263159"/>
              <a:ext cx="4307561" cy="167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3" y="0"/>
                  </a:moveTo>
                  <a:cubicBezTo>
                    <a:pt x="14524" y="0"/>
                    <a:pt x="17909" y="3375"/>
                    <a:pt x="20550" y="8994"/>
                  </a:cubicBezTo>
                  <a:lnTo>
                    <a:pt x="21600" y="11455"/>
                  </a:lnTo>
                  <a:lnTo>
                    <a:pt x="17732" y="21429"/>
                  </a:lnTo>
                  <a:lnTo>
                    <a:pt x="17070" y="19879"/>
                  </a:lnTo>
                  <a:cubicBezTo>
                    <a:pt x="15375" y="16272"/>
                    <a:pt x="13202" y="14105"/>
                    <a:pt x="10833" y="14105"/>
                  </a:cubicBezTo>
                  <a:cubicBezTo>
                    <a:pt x="8126" y="14105"/>
                    <a:pt x="5674" y="16935"/>
                    <a:pt x="3900" y="21510"/>
                  </a:cubicBezTo>
                  <a:lnTo>
                    <a:pt x="3868" y="21600"/>
                  </a:lnTo>
                  <a:lnTo>
                    <a:pt x="0" y="11626"/>
                  </a:lnTo>
                  <a:lnTo>
                    <a:pt x="32" y="11536"/>
                  </a:lnTo>
                  <a:cubicBezTo>
                    <a:pt x="2796" y="4409"/>
                    <a:pt x="6615" y="0"/>
                    <a:pt x="10833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60ADCE17-BDB7-4F99-A067-67F732109973}"/>
                </a:ext>
              </a:extLst>
            </p:cNvPr>
            <p:cNvSpPr/>
            <p:nvPr/>
          </p:nvSpPr>
          <p:spPr>
            <a:xfrm>
              <a:off x="3622999" y="644898"/>
              <a:ext cx="2861306" cy="3005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71" y="3"/>
                  </a:moveTo>
                  <a:cubicBezTo>
                    <a:pt x="4116" y="-58"/>
                    <a:pt x="8179" y="888"/>
                    <a:pt x="11805" y="2848"/>
                  </a:cubicBezTo>
                  <a:lnTo>
                    <a:pt x="12368" y="3170"/>
                  </a:lnTo>
                  <a:lnTo>
                    <a:pt x="13055" y="3792"/>
                  </a:lnTo>
                  <a:cubicBezTo>
                    <a:pt x="17726" y="8227"/>
                    <a:pt x="20838" y="14141"/>
                    <a:pt x="21543" y="20732"/>
                  </a:cubicBezTo>
                  <a:lnTo>
                    <a:pt x="21600" y="21445"/>
                  </a:lnTo>
                  <a:lnTo>
                    <a:pt x="15193" y="21542"/>
                  </a:lnTo>
                  <a:lnTo>
                    <a:pt x="15107" y="20267"/>
                  </a:lnTo>
                  <a:cubicBezTo>
                    <a:pt x="14739" y="17146"/>
                    <a:pt x="13270" y="14122"/>
                    <a:pt x="10708" y="11766"/>
                  </a:cubicBezTo>
                  <a:cubicBezTo>
                    <a:pt x="7780" y="9074"/>
                    <a:pt x="3979" y="7763"/>
                    <a:pt x="202" y="7821"/>
                  </a:cubicBezTo>
                  <a:lnTo>
                    <a:pt x="131" y="782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7F9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5ABC29BC-4C25-4245-9144-1D57F9EE5335}"/>
                </a:ext>
              </a:extLst>
            </p:cNvPr>
            <p:cNvSpPr/>
            <p:nvPr/>
          </p:nvSpPr>
          <p:spPr>
            <a:xfrm rot="2645162">
              <a:off x="4434942" y="3069170"/>
              <a:ext cx="1670592" cy="432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74" y="0"/>
                  </a:moveTo>
                  <a:lnTo>
                    <a:pt x="10064" y="31"/>
                  </a:lnTo>
                  <a:cubicBezTo>
                    <a:pt x="17191" y="2787"/>
                    <a:pt x="21600" y="6595"/>
                    <a:pt x="21600" y="10800"/>
                  </a:cubicBezTo>
                  <a:cubicBezTo>
                    <a:pt x="21600" y="15005"/>
                    <a:pt x="17191" y="18813"/>
                    <a:pt x="10064" y="21569"/>
                  </a:cubicBezTo>
                  <a:lnTo>
                    <a:pt x="9974" y="21600"/>
                  </a:lnTo>
                  <a:lnTo>
                    <a:pt x="0" y="17744"/>
                  </a:lnTo>
                  <a:lnTo>
                    <a:pt x="90" y="17712"/>
                  </a:lnTo>
                  <a:cubicBezTo>
                    <a:pt x="4665" y="15943"/>
                    <a:pt x="7495" y="13499"/>
                    <a:pt x="7495" y="10800"/>
                  </a:cubicBezTo>
                  <a:cubicBezTo>
                    <a:pt x="7495" y="8101"/>
                    <a:pt x="4665" y="5657"/>
                    <a:pt x="90" y="3888"/>
                  </a:cubicBezTo>
                  <a:lnTo>
                    <a:pt x="0" y="385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5" name="Freeform 68">
              <a:extLst>
                <a:ext uri="{FF2B5EF4-FFF2-40B4-BE49-F238E27FC236}">
                  <a16:creationId xmlns:a16="http://schemas.microsoft.com/office/drawing/2014/main" id="{5DA85B89-BF9B-4419-B468-D95B6B490DF6}"/>
                </a:ext>
              </a:extLst>
            </p:cNvPr>
            <p:cNvSpPr/>
            <p:nvPr/>
          </p:nvSpPr>
          <p:spPr>
            <a:xfrm>
              <a:off x="3702768" y="3633311"/>
              <a:ext cx="3024529" cy="281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600" extrusionOk="0">
                  <a:moveTo>
                    <a:pt x="21546" y="0"/>
                  </a:moveTo>
                  <a:lnTo>
                    <a:pt x="21550" y="72"/>
                  </a:lnTo>
                  <a:cubicBezTo>
                    <a:pt x="21600" y="3430"/>
                    <a:pt x="20979" y="6800"/>
                    <a:pt x="19684" y="9930"/>
                  </a:cubicBezTo>
                  <a:lnTo>
                    <a:pt x="19610" y="10098"/>
                  </a:lnTo>
                  <a:lnTo>
                    <a:pt x="19072" y="10835"/>
                  </a:lnTo>
                  <a:cubicBezTo>
                    <a:pt x="14532" y="16748"/>
                    <a:pt x="7920" y="20755"/>
                    <a:pt x="432" y="21572"/>
                  </a:cubicBezTo>
                  <a:lnTo>
                    <a:pt x="92" y="21600"/>
                  </a:lnTo>
                  <a:lnTo>
                    <a:pt x="0" y="15417"/>
                  </a:lnTo>
                  <a:lnTo>
                    <a:pt x="67" y="15420"/>
                  </a:lnTo>
                  <a:cubicBezTo>
                    <a:pt x="3632" y="15359"/>
                    <a:pt x="7176" y="13835"/>
                    <a:pt x="9854" y="10864"/>
                  </a:cubicBezTo>
                  <a:cubicBezTo>
                    <a:pt x="12531" y="7894"/>
                    <a:pt x="13834" y="4038"/>
                    <a:pt x="13777" y="205"/>
                  </a:cubicBezTo>
                  <a:lnTo>
                    <a:pt x="13773" y="133"/>
                  </a:lnTo>
                  <a:close/>
                </a:path>
              </a:pathLst>
            </a:custGeom>
            <a:solidFill>
              <a:srgbClr val="F7F9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6" name="Triangle 11">
              <a:extLst>
                <a:ext uri="{FF2B5EF4-FFF2-40B4-BE49-F238E27FC236}">
                  <a16:creationId xmlns:a16="http://schemas.microsoft.com/office/drawing/2014/main" id="{7289293F-3489-499A-93CC-DEF11F1BD793}"/>
                </a:ext>
              </a:extLst>
            </p:cNvPr>
            <p:cNvSpPr/>
            <p:nvPr/>
          </p:nvSpPr>
          <p:spPr>
            <a:xfrm rot="5388105">
              <a:off x="3276752" y="579611"/>
              <a:ext cx="1884463" cy="1205291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7" name="Freeform 76">
              <a:extLst>
                <a:ext uri="{FF2B5EF4-FFF2-40B4-BE49-F238E27FC236}">
                  <a16:creationId xmlns:a16="http://schemas.microsoft.com/office/drawing/2014/main" id="{E5F20D12-D80A-4EFB-B766-7C9A0CB69887}"/>
                </a:ext>
              </a:extLst>
            </p:cNvPr>
            <p:cNvSpPr/>
            <p:nvPr/>
          </p:nvSpPr>
          <p:spPr>
            <a:xfrm>
              <a:off x="997849" y="3798308"/>
              <a:ext cx="2722321" cy="2938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831" y="253"/>
                  </a:lnTo>
                  <a:lnTo>
                    <a:pt x="5870" y="819"/>
                  </a:lnTo>
                  <a:cubicBezTo>
                    <a:pt x="6257" y="4020"/>
                    <a:pt x="7801" y="7121"/>
                    <a:pt x="10494" y="9537"/>
                  </a:cubicBezTo>
                  <a:cubicBezTo>
                    <a:pt x="13187" y="11954"/>
                    <a:pt x="16582" y="13285"/>
                    <a:pt x="20048" y="13541"/>
                  </a:cubicBezTo>
                  <a:lnTo>
                    <a:pt x="21462" y="13582"/>
                  </a:lnTo>
                  <a:lnTo>
                    <a:pt x="21600" y="21600"/>
                  </a:lnTo>
                  <a:lnTo>
                    <a:pt x="19356" y="21534"/>
                  </a:lnTo>
                  <a:cubicBezTo>
                    <a:pt x="15306" y="21235"/>
                    <a:pt x="11318" y="19994"/>
                    <a:pt x="7808" y="17804"/>
                  </a:cubicBezTo>
                  <a:lnTo>
                    <a:pt x="7719" y="17742"/>
                  </a:lnTo>
                  <a:lnTo>
                    <a:pt x="7047" y="17058"/>
                  </a:lnTo>
                  <a:cubicBezTo>
                    <a:pt x="2940" y="12447"/>
                    <a:pt x="355" y="6630"/>
                    <a:pt x="7" y="265"/>
                  </a:cubicBezTo>
                  <a:close/>
                </a:path>
              </a:pathLst>
            </a:custGeom>
            <a:solidFill>
              <a:srgbClr val="F7F9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0" name="Triangle 8">
              <a:extLst>
                <a:ext uri="{FF2B5EF4-FFF2-40B4-BE49-F238E27FC236}">
                  <a16:creationId xmlns:a16="http://schemas.microsoft.com/office/drawing/2014/main" id="{9195D39E-A703-49A8-8062-4E621E5DA918}"/>
                </a:ext>
              </a:extLst>
            </p:cNvPr>
            <p:cNvSpPr/>
            <p:nvPr/>
          </p:nvSpPr>
          <p:spPr>
            <a:xfrm rot="10841721">
              <a:off x="5221751" y="3615411"/>
              <a:ext cx="1884463" cy="1205291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1" name="Triangle 43">
              <a:extLst>
                <a:ext uri="{FF2B5EF4-FFF2-40B4-BE49-F238E27FC236}">
                  <a16:creationId xmlns:a16="http://schemas.microsoft.com/office/drawing/2014/main" id="{1E4BA821-2DDD-4CD4-91D6-7596312BF49E}"/>
                </a:ext>
              </a:extLst>
            </p:cNvPr>
            <p:cNvSpPr/>
            <p:nvPr/>
          </p:nvSpPr>
          <p:spPr>
            <a:xfrm rot="16200000">
              <a:off x="2178084" y="5564950"/>
              <a:ext cx="1884463" cy="1205290"/>
            </a:xfrm>
            <a:prstGeom prst="triangl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2" name="Freeform 71">
              <a:extLst>
                <a:ext uri="{FF2B5EF4-FFF2-40B4-BE49-F238E27FC236}">
                  <a16:creationId xmlns:a16="http://schemas.microsoft.com/office/drawing/2014/main" id="{5B75B9DD-B216-4872-8674-05FF6963C872}"/>
                </a:ext>
              </a:extLst>
            </p:cNvPr>
            <p:cNvSpPr/>
            <p:nvPr/>
          </p:nvSpPr>
          <p:spPr>
            <a:xfrm>
              <a:off x="3614421" y="924422"/>
              <a:ext cx="1206102" cy="1202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48" y="0"/>
                  </a:moveTo>
                  <a:cubicBezTo>
                    <a:pt x="10064" y="0"/>
                    <a:pt x="12451" y="123"/>
                    <a:pt x="14803" y="363"/>
                  </a:cubicBezTo>
                  <a:lnTo>
                    <a:pt x="16431" y="570"/>
                  </a:lnTo>
                  <a:lnTo>
                    <a:pt x="21600" y="4595"/>
                  </a:lnTo>
                  <a:lnTo>
                    <a:pt x="73" y="21600"/>
                  </a:lnTo>
                  <a:lnTo>
                    <a:pt x="0" y="425"/>
                  </a:lnTo>
                  <a:lnTo>
                    <a:pt x="493" y="363"/>
                  </a:lnTo>
                  <a:cubicBezTo>
                    <a:pt x="2845" y="123"/>
                    <a:pt x="5232" y="0"/>
                    <a:pt x="7648" y="0"/>
                  </a:cubicBezTo>
                  <a:close/>
                </a:path>
              </a:pathLst>
            </a:custGeom>
            <a:solidFill>
              <a:srgbClr val="F7F9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id="{8993A41E-E30D-4028-8749-884C662B52C0}"/>
                </a:ext>
              </a:extLst>
            </p:cNvPr>
            <p:cNvSpPr/>
            <p:nvPr/>
          </p:nvSpPr>
          <p:spPr>
            <a:xfrm>
              <a:off x="635274" y="948094"/>
              <a:ext cx="2981882" cy="2782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0" y="0"/>
                  </a:moveTo>
                  <a:lnTo>
                    <a:pt x="21600" y="6133"/>
                  </a:lnTo>
                  <a:lnTo>
                    <a:pt x="20480" y="6210"/>
                  </a:lnTo>
                  <a:cubicBezTo>
                    <a:pt x="17325" y="6588"/>
                    <a:pt x="14269" y="8099"/>
                    <a:pt x="11888" y="10734"/>
                  </a:cubicBezTo>
                  <a:cubicBezTo>
                    <a:pt x="9506" y="13369"/>
                    <a:pt x="8194" y="16690"/>
                    <a:pt x="7942" y="20082"/>
                  </a:cubicBezTo>
                  <a:lnTo>
                    <a:pt x="7901" y="21465"/>
                  </a:lnTo>
                  <a:lnTo>
                    <a:pt x="0" y="21600"/>
                  </a:lnTo>
                  <a:lnTo>
                    <a:pt x="65" y="19404"/>
                  </a:lnTo>
                  <a:cubicBezTo>
                    <a:pt x="212" y="17423"/>
                    <a:pt x="592" y="15457"/>
                    <a:pt x="1204" y="13557"/>
                  </a:cubicBezTo>
                  <a:lnTo>
                    <a:pt x="1510" y="12727"/>
                  </a:lnTo>
                  <a:lnTo>
                    <a:pt x="1991" y="12002"/>
                  </a:lnTo>
                  <a:cubicBezTo>
                    <a:pt x="6338" y="5772"/>
                    <a:pt x="12867" y="1393"/>
                    <a:pt x="20363" y="166"/>
                  </a:cubicBezTo>
                  <a:close/>
                </a:path>
              </a:pathLst>
            </a:custGeom>
            <a:solidFill>
              <a:srgbClr val="F7F9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5" name="Triangle 44">
              <a:extLst>
                <a:ext uri="{FF2B5EF4-FFF2-40B4-BE49-F238E27FC236}">
                  <a16:creationId xmlns:a16="http://schemas.microsoft.com/office/drawing/2014/main" id="{D6D3EA3A-C6AF-49FA-B071-FF0E5F2558F0}"/>
                </a:ext>
              </a:extLst>
            </p:cNvPr>
            <p:cNvSpPr/>
            <p:nvPr/>
          </p:nvSpPr>
          <p:spPr>
            <a:xfrm rot="160587">
              <a:off x="338219" y="2605518"/>
              <a:ext cx="1884463" cy="1205291"/>
            </a:xfrm>
            <a:prstGeom prst="triangle">
              <a:avLst/>
            </a:prstGeom>
            <a:solidFill>
              <a:srgbClr val="364C7D"/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8" name="Freeform 69">
              <a:extLst>
                <a:ext uri="{FF2B5EF4-FFF2-40B4-BE49-F238E27FC236}">
                  <a16:creationId xmlns:a16="http://schemas.microsoft.com/office/drawing/2014/main" id="{39FEC71A-5F3C-4BB2-A0EE-4DE7CF1F33B0}"/>
                </a:ext>
              </a:extLst>
            </p:cNvPr>
            <p:cNvSpPr/>
            <p:nvPr/>
          </p:nvSpPr>
          <p:spPr>
            <a:xfrm>
              <a:off x="993676" y="2606176"/>
              <a:ext cx="1198734" cy="1247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5" y="0"/>
                  </a:moveTo>
                  <a:lnTo>
                    <a:pt x="21600" y="21600"/>
                  </a:lnTo>
                  <a:lnTo>
                    <a:pt x="75" y="20633"/>
                  </a:lnTo>
                  <a:lnTo>
                    <a:pt x="0" y="17778"/>
                  </a:lnTo>
                  <a:cubicBezTo>
                    <a:pt x="0" y="14276"/>
                    <a:pt x="277" y="10836"/>
                    <a:pt x="811" y="7478"/>
                  </a:cubicBezTo>
                  <a:lnTo>
                    <a:pt x="1296" y="4868"/>
                  </a:lnTo>
                  <a:close/>
                </a:path>
              </a:pathLst>
            </a:custGeom>
            <a:solidFill>
              <a:srgbClr val="F7F9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9" name="Freeform 63">
              <a:extLst>
                <a:ext uri="{FF2B5EF4-FFF2-40B4-BE49-F238E27FC236}">
                  <a16:creationId xmlns:a16="http://schemas.microsoft.com/office/drawing/2014/main" id="{E175D389-65D1-4E7A-ADF2-8D540169E48A}"/>
                </a:ext>
              </a:extLst>
            </p:cNvPr>
            <p:cNvSpPr/>
            <p:nvPr/>
          </p:nvSpPr>
          <p:spPr>
            <a:xfrm>
              <a:off x="5228030" y="3604022"/>
              <a:ext cx="1268880" cy="1216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362" y="270"/>
                  </a:lnTo>
                  <a:lnTo>
                    <a:pt x="21513" y="2344"/>
                  </a:lnTo>
                  <a:cubicBezTo>
                    <a:pt x="21571" y="3527"/>
                    <a:pt x="21600" y="4717"/>
                    <a:pt x="21600" y="5914"/>
                  </a:cubicBezTo>
                  <a:cubicBezTo>
                    <a:pt x="21600" y="8309"/>
                    <a:pt x="21484" y="10676"/>
                    <a:pt x="21257" y="13008"/>
                  </a:cubicBezTo>
                  <a:lnTo>
                    <a:pt x="21043" y="14764"/>
                  </a:lnTo>
                  <a:lnTo>
                    <a:pt x="15789" y="21600"/>
                  </a:lnTo>
                  <a:close/>
                </a:path>
              </a:pathLst>
            </a:custGeom>
            <a:solidFill>
              <a:srgbClr val="F7F9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30" name="Freeform 67">
              <a:extLst>
                <a:ext uri="{FF2B5EF4-FFF2-40B4-BE49-F238E27FC236}">
                  <a16:creationId xmlns:a16="http://schemas.microsoft.com/office/drawing/2014/main" id="{1226BAAC-3CA9-4428-B7B0-B95637B477E7}"/>
                </a:ext>
              </a:extLst>
            </p:cNvPr>
            <p:cNvSpPr/>
            <p:nvPr/>
          </p:nvSpPr>
          <p:spPr>
            <a:xfrm>
              <a:off x="2516567" y="5225364"/>
              <a:ext cx="1205291" cy="1244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305"/>
                  </a:lnTo>
                  <a:lnTo>
                    <a:pt x="18787" y="21512"/>
                  </a:lnTo>
                  <a:cubicBezTo>
                    <a:pt x="17593" y="21570"/>
                    <a:pt x="16392" y="21600"/>
                    <a:pt x="15183" y="21600"/>
                  </a:cubicBezTo>
                  <a:cubicBezTo>
                    <a:pt x="12766" y="21600"/>
                    <a:pt x="10377" y="21481"/>
                    <a:pt x="8023" y="21250"/>
                  </a:cubicBezTo>
                  <a:lnTo>
                    <a:pt x="6164" y="21021"/>
                  </a:lnTo>
                  <a:lnTo>
                    <a:pt x="0" y="16354"/>
                  </a:lnTo>
                  <a:close/>
                </a:path>
              </a:pathLst>
            </a:custGeom>
            <a:solidFill>
              <a:srgbClr val="F7F9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914446" hangingPunct="0">
                <a:defRPr sz="3600" b="0">
                  <a:solidFill>
                    <a:srgbClr val="1C1F2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0" dirty="0">
                <a:solidFill>
                  <a:srgbClr val="1C1F2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F1EBB47-D272-4709-B56E-34A6C28FCA8C}"/>
              </a:ext>
            </a:extLst>
          </p:cNvPr>
          <p:cNvSpPr txBox="1"/>
          <p:nvPr/>
        </p:nvSpPr>
        <p:spPr>
          <a:xfrm>
            <a:off x="8171084" y="2013548"/>
            <a:ext cx="3360516" cy="118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请在此输入相关说明，输入文字时可以直接复制，粘贴时请选择右键只保留文本。请在此输入相关说明，输入文字时可以直接复制，请选择右键只保留文本。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977DEBC-3AF8-4050-879D-084CF0F62489}"/>
              </a:ext>
            </a:extLst>
          </p:cNvPr>
          <p:cNvSpPr txBox="1"/>
          <p:nvPr/>
        </p:nvSpPr>
        <p:spPr>
          <a:xfrm>
            <a:off x="8171084" y="1613438"/>
            <a:ext cx="277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客户方面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80D8644-B4FE-4176-B5FF-DC2990530657}"/>
              </a:ext>
            </a:extLst>
          </p:cNvPr>
          <p:cNvSpPr txBox="1"/>
          <p:nvPr/>
        </p:nvSpPr>
        <p:spPr>
          <a:xfrm>
            <a:off x="8171084" y="4465510"/>
            <a:ext cx="3360516" cy="118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请在此输入相关说明，输入文字时可以直接复制，粘贴时请选择右键只保留文本。请在此输入相关说明，输入文字时可以直接复制，请选择右键只保留文本。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E1E18B4-4120-46CE-A3FC-8A8BE0AF02ED}"/>
              </a:ext>
            </a:extLst>
          </p:cNvPr>
          <p:cNvSpPr txBox="1"/>
          <p:nvPr/>
        </p:nvSpPr>
        <p:spPr>
          <a:xfrm>
            <a:off x="8171084" y="4065400"/>
            <a:ext cx="277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活动方面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476FBE5-2A15-432B-9514-1710DC65A1CA}"/>
              </a:ext>
            </a:extLst>
          </p:cNvPr>
          <p:cNvSpPr txBox="1"/>
          <p:nvPr/>
        </p:nvSpPr>
        <p:spPr>
          <a:xfrm>
            <a:off x="660400" y="2013548"/>
            <a:ext cx="3360517" cy="118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pPr algn="r"/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请在此输入相关说明，输入文字时可以直接复制，粘贴时请选择右键只保留文本。请在此输入相关说明，输入文字时可以直接复制，请选择右键只保留文本。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8166067-AA8D-4A00-9D55-D55A4C97709E}"/>
              </a:ext>
            </a:extLst>
          </p:cNvPr>
          <p:cNvSpPr txBox="1"/>
          <p:nvPr/>
        </p:nvSpPr>
        <p:spPr>
          <a:xfrm>
            <a:off x="1243342" y="1613438"/>
            <a:ext cx="277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市场方面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03119C9-AA6F-4095-83C5-F65D51D26DB3}"/>
              </a:ext>
            </a:extLst>
          </p:cNvPr>
          <p:cNvSpPr txBox="1"/>
          <p:nvPr/>
        </p:nvSpPr>
        <p:spPr>
          <a:xfrm>
            <a:off x="660400" y="4465510"/>
            <a:ext cx="3360517" cy="118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600">
                <a:solidFill>
                  <a:srgbClr val="44546A"/>
                </a:solidFill>
                <a:latin typeface="+mn-ea"/>
              </a:defRPr>
            </a:lvl1pPr>
          </a:lstStyle>
          <a:p>
            <a:pPr algn="r"/>
            <a:r>
              <a:rPr lang="zh-CN" altLang="en-US" sz="1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请在此输入相关说明，输入文字时可以直接复制，粘贴时请选择右键只保留文本。请在此输入相关说明，输入文字时可以直接复制，请选择右键只保留文本。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CF7A7C7-E989-4AB6-B1B1-7487E2319D33}"/>
              </a:ext>
            </a:extLst>
          </p:cNvPr>
          <p:cNvSpPr txBox="1"/>
          <p:nvPr/>
        </p:nvSpPr>
        <p:spPr>
          <a:xfrm>
            <a:off x="1243342" y="4065400"/>
            <a:ext cx="277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数据方面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EED51B3B-0B27-413F-A016-F358C0BE84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77" r="9175" b="32369"/>
          <a:stretch>
            <a:fillRect/>
          </a:stretch>
        </p:blipFill>
        <p:spPr>
          <a:xfrm>
            <a:off x="0" y="5916430"/>
            <a:ext cx="12192000" cy="941570"/>
          </a:xfrm>
          <a:custGeom>
            <a:avLst/>
            <a:gdLst>
              <a:gd name="connsiteX0" fmla="*/ 0 w 12192000"/>
              <a:gd name="connsiteY0" fmla="*/ 0 h 941570"/>
              <a:gd name="connsiteX1" fmla="*/ 12192000 w 12192000"/>
              <a:gd name="connsiteY1" fmla="*/ 0 h 941570"/>
              <a:gd name="connsiteX2" fmla="*/ 12192000 w 12192000"/>
              <a:gd name="connsiteY2" fmla="*/ 941570 h 941570"/>
              <a:gd name="connsiteX3" fmla="*/ 0 w 12192000"/>
              <a:gd name="connsiteY3" fmla="*/ 941570 h 9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1570">
                <a:moveTo>
                  <a:pt x="0" y="0"/>
                </a:moveTo>
                <a:lnTo>
                  <a:pt x="12192000" y="0"/>
                </a:lnTo>
                <a:lnTo>
                  <a:pt x="12192000" y="941570"/>
                </a:lnTo>
                <a:lnTo>
                  <a:pt x="0" y="941570"/>
                </a:lnTo>
                <a:close/>
              </a:path>
            </a:pathLst>
          </a:cu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C57C284C-4C17-481F-8A4B-C9770071BB5F}"/>
              </a:ext>
            </a:extLst>
          </p:cNvPr>
          <p:cNvGrpSpPr/>
          <p:nvPr/>
        </p:nvGrpSpPr>
        <p:grpSpPr>
          <a:xfrm>
            <a:off x="844998" y="449053"/>
            <a:ext cx="8771879" cy="523220"/>
            <a:chOff x="844998" y="449053"/>
            <a:chExt cx="8771879" cy="52322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F8E0479-6A47-4FB7-9376-B1B9D1C14DE8}"/>
                </a:ext>
              </a:extLst>
            </p:cNvPr>
            <p:cNvSpPr txBox="1"/>
            <p:nvPr/>
          </p:nvSpPr>
          <p:spPr>
            <a:xfrm>
              <a:off x="3157052" y="572163"/>
              <a:ext cx="6459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ln w="3175">
                    <a:solidFill>
                      <a:schemeClr val="tx2">
                        <a:alpha val="55000"/>
                      </a:schemeClr>
                    </a:solidFill>
                  </a:ln>
                  <a:no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CONDUCT OF WORK IN THE LAST YEAR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617BC4D-9B55-40AA-9A45-374A6D01E957}"/>
                </a:ext>
              </a:extLst>
            </p:cNvPr>
            <p:cNvSpPr txBox="1"/>
            <p:nvPr/>
          </p:nvSpPr>
          <p:spPr>
            <a:xfrm>
              <a:off x="844998" y="449053"/>
              <a:ext cx="3565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工作开展情况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6003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32">
            <a:extLst>
              <a:ext uri="{FF2B5EF4-FFF2-40B4-BE49-F238E27FC236}">
                <a16:creationId xmlns:a16="http://schemas.microsoft.com/office/drawing/2014/main" id="{5CC1361B-DD7D-4369-B54D-368C03652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615038"/>
              </p:ext>
            </p:extLst>
          </p:nvPr>
        </p:nvGraphicFramePr>
        <p:xfrm>
          <a:off x="795728" y="2013982"/>
          <a:ext cx="2461210" cy="1933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22">
            <a:extLst>
              <a:ext uri="{FF2B5EF4-FFF2-40B4-BE49-F238E27FC236}">
                <a16:creationId xmlns:a16="http://schemas.microsoft.com/office/drawing/2014/main" id="{A95AD065-8E21-4C00-8090-9AA7FB389C99}"/>
              </a:ext>
            </a:extLst>
          </p:cNvPr>
          <p:cNvSpPr txBox="1"/>
          <p:nvPr/>
        </p:nvSpPr>
        <p:spPr>
          <a:xfrm>
            <a:off x="1532394" y="2731977"/>
            <a:ext cx="989576" cy="3683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字魂36号-正文宋楷" panose="02000000000000000000" pitchFamily="2" charset="-122"/>
              </a:rPr>
              <a:t>73%</a:t>
            </a:r>
          </a:p>
        </p:txBody>
      </p:sp>
      <p:graphicFrame>
        <p:nvGraphicFramePr>
          <p:cNvPr id="11" name="39">
            <a:extLst>
              <a:ext uri="{FF2B5EF4-FFF2-40B4-BE49-F238E27FC236}">
                <a16:creationId xmlns:a16="http://schemas.microsoft.com/office/drawing/2014/main" id="{84DA6109-ECC4-4981-829A-02A7331E4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07361"/>
              </p:ext>
            </p:extLst>
          </p:nvPr>
        </p:nvGraphicFramePr>
        <p:xfrm>
          <a:off x="3348482" y="2013982"/>
          <a:ext cx="2461210" cy="1933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52">
            <a:extLst>
              <a:ext uri="{FF2B5EF4-FFF2-40B4-BE49-F238E27FC236}">
                <a16:creationId xmlns:a16="http://schemas.microsoft.com/office/drawing/2014/main" id="{47BFF749-06B2-441B-912A-9A405BC96DFC}"/>
              </a:ext>
            </a:extLst>
          </p:cNvPr>
          <p:cNvSpPr txBox="1"/>
          <p:nvPr/>
        </p:nvSpPr>
        <p:spPr>
          <a:xfrm>
            <a:off x="4084299" y="2731977"/>
            <a:ext cx="989576" cy="3683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字魂36号-正文宋楷" panose="02000000000000000000" pitchFamily="2" charset="-122"/>
              </a:rPr>
              <a:t>87%</a:t>
            </a:r>
          </a:p>
        </p:txBody>
      </p:sp>
      <p:sp>
        <p:nvSpPr>
          <p:cNvPr id="13" name="5">
            <a:extLst>
              <a:ext uri="{FF2B5EF4-FFF2-40B4-BE49-F238E27FC236}">
                <a16:creationId xmlns:a16="http://schemas.microsoft.com/office/drawing/2014/main" id="{A3844619-94F3-4E95-9531-67CD0F121952}"/>
              </a:ext>
            </a:extLst>
          </p:cNvPr>
          <p:cNvSpPr/>
          <p:nvPr/>
        </p:nvSpPr>
        <p:spPr bwMode="auto">
          <a:xfrm>
            <a:off x="835942" y="4401531"/>
            <a:ext cx="2354379" cy="51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14" name="4">
            <a:extLst>
              <a:ext uri="{FF2B5EF4-FFF2-40B4-BE49-F238E27FC236}">
                <a16:creationId xmlns:a16="http://schemas.microsoft.com/office/drawing/2014/main" id="{B8CF7F3B-887A-48E3-B7B7-135CB8624D6D}"/>
              </a:ext>
            </a:extLst>
          </p:cNvPr>
          <p:cNvSpPr txBox="1"/>
          <p:nvPr/>
        </p:nvSpPr>
        <p:spPr bwMode="auto">
          <a:xfrm>
            <a:off x="994103" y="4037263"/>
            <a:ext cx="2038056" cy="3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Autofit/>
          </a:bodyPr>
          <a:lstStyle/>
          <a:p>
            <a:pPr marL="0" marR="0" lvl="0" indent="0" algn="ctr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字魂36号-正文宋楷" panose="02000000000000000000" pitchFamily="2" charset="-122"/>
              </a:rPr>
              <a:t>销售总额占比</a:t>
            </a:r>
          </a:p>
        </p:txBody>
      </p:sp>
      <p:sp>
        <p:nvSpPr>
          <p:cNvPr id="15" name="3">
            <a:extLst>
              <a:ext uri="{FF2B5EF4-FFF2-40B4-BE49-F238E27FC236}">
                <a16:creationId xmlns:a16="http://schemas.microsoft.com/office/drawing/2014/main" id="{3F3770E7-577C-436A-8ABF-A136F7B8A597}"/>
              </a:ext>
            </a:extLst>
          </p:cNvPr>
          <p:cNvSpPr/>
          <p:nvPr/>
        </p:nvSpPr>
        <p:spPr bwMode="auto">
          <a:xfrm>
            <a:off x="3401898" y="4406585"/>
            <a:ext cx="2354379" cy="51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16" name="2">
            <a:extLst>
              <a:ext uri="{FF2B5EF4-FFF2-40B4-BE49-F238E27FC236}">
                <a16:creationId xmlns:a16="http://schemas.microsoft.com/office/drawing/2014/main" id="{F7E1A8BA-3EC7-4737-97FF-C55E3B9C7BB6}"/>
              </a:ext>
            </a:extLst>
          </p:cNvPr>
          <p:cNvSpPr txBox="1"/>
          <p:nvPr/>
        </p:nvSpPr>
        <p:spPr bwMode="auto">
          <a:xfrm>
            <a:off x="3560059" y="4042317"/>
            <a:ext cx="2038056" cy="3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 anchor="ctr">
            <a:noAutofit/>
          </a:bodyPr>
          <a:lstStyle/>
          <a:p>
            <a:pPr marL="0" marR="0" lvl="0" indent="0" algn="ctr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2"/>
                </a:soli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字魂36号-正文宋楷" panose="02000000000000000000" pitchFamily="2" charset="-122"/>
              </a:rPr>
              <a:t>成交总额占比</a:t>
            </a: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AE63BAE7-311C-46C1-8D1A-0820BA236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396083"/>
              </p:ext>
            </p:extLst>
          </p:nvPr>
        </p:nvGraphicFramePr>
        <p:xfrm>
          <a:off x="6126015" y="1752005"/>
          <a:ext cx="5035889" cy="5540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5CF06D3B-C47F-4E53-B304-4D8EE49C08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77" r="9175" b="32369"/>
          <a:stretch>
            <a:fillRect/>
          </a:stretch>
        </p:blipFill>
        <p:spPr>
          <a:xfrm>
            <a:off x="0" y="5669025"/>
            <a:ext cx="12192000" cy="1188975"/>
          </a:xfrm>
          <a:custGeom>
            <a:avLst/>
            <a:gdLst>
              <a:gd name="connsiteX0" fmla="*/ 0 w 12192000"/>
              <a:gd name="connsiteY0" fmla="*/ 0 h 941570"/>
              <a:gd name="connsiteX1" fmla="*/ 12192000 w 12192000"/>
              <a:gd name="connsiteY1" fmla="*/ 0 h 941570"/>
              <a:gd name="connsiteX2" fmla="*/ 12192000 w 12192000"/>
              <a:gd name="connsiteY2" fmla="*/ 941570 h 941570"/>
              <a:gd name="connsiteX3" fmla="*/ 0 w 12192000"/>
              <a:gd name="connsiteY3" fmla="*/ 941570 h 9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1570">
                <a:moveTo>
                  <a:pt x="0" y="0"/>
                </a:moveTo>
                <a:lnTo>
                  <a:pt x="12192000" y="0"/>
                </a:lnTo>
                <a:lnTo>
                  <a:pt x="12192000" y="941570"/>
                </a:lnTo>
                <a:lnTo>
                  <a:pt x="0" y="941570"/>
                </a:lnTo>
                <a:close/>
              </a:path>
            </a:pathLst>
          </a:cu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FF3D773-A5DD-4D51-8842-D6FF4679904D}"/>
              </a:ext>
            </a:extLst>
          </p:cNvPr>
          <p:cNvGrpSpPr/>
          <p:nvPr/>
        </p:nvGrpSpPr>
        <p:grpSpPr>
          <a:xfrm>
            <a:off x="844998" y="449053"/>
            <a:ext cx="8771879" cy="523220"/>
            <a:chOff x="844998" y="449053"/>
            <a:chExt cx="8771879" cy="523220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E100C6F-ADE9-498D-B0B1-56C4E1A98E34}"/>
                </a:ext>
              </a:extLst>
            </p:cNvPr>
            <p:cNvSpPr txBox="1"/>
            <p:nvPr/>
          </p:nvSpPr>
          <p:spPr>
            <a:xfrm>
              <a:off x="3157052" y="572163"/>
              <a:ext cx="64598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gradFill flip="none" rotWithShape="1">
                    <a:gsLst>
                      <a:gs pos="0">
                        <a:srgbClr val="075FC5"/>
                      </a:gs>
                      <a:gs pos="68000">
                        <a:srgbClr val="4198E1"/>
                      </a:gs>
                    </a:gsLst>
                    <a:lin ang="16200000" scaled="1"/>
                    <a:tileRect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ln w="3175">
                    <a:solidFill>
                      <a:schemeClr val="tx2">
                        <a:alpha val="55000"/>
                      </a:schemeClr>
                    </a:solidFill>
                  </a:ln>
                  <a:no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CONDUCT OF WORK IN THE LAST YEAR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15B24A-7386-4362-94E5-0F580E33E613}"/>
                </a:ext>
              </a:extLst>
            </p:cNvPr>
            <p:cNvSpPr txBox="1"/>
            <p:nvPr/>
          </p:nvSpPr>
          <p:spPr>
            <a:xfrm>
              <a:off x="844998" y="449053"/>
              <a:ext cx="3565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工作开展情况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6127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FF8FF715-739D-4882-899D-1DC956A7E98C}"/>
              </a:ext>
            </a:extLst>
          </p:cNvPr>
          <p:cNvSpPr txBox="1"/>
          <p:nvPr/>
        </p:nvSpPr>
        <p:spPr>
          <a:xfrm>
            <a:off x="4458779" y="5154789"/>
            <a:ext cx="3274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n>
                  <a:solidFill>
                    <a:schemeClr val="accent1"/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4400" dirty="0">
              <a:ln>
                <a:solidFill>
                  <a:schemeClr val="accent1"/>
                </a:soli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8422EDC-D5DE-49AA-ACEF-3CEA4CDEF4C2}"/>
              </a:ext>
            </a:extLst>
          </p:cNvPr>
          <p:cNvGrpSpPr/>
          <p:nvPr/>
        </p:nvGrpSpPr>
        <p:grpSpPr>
          <a:xfrm>
            <a:off x="5617845" y="6098288"/>
            <a:ext cx="956310" cy="124682"/>
            <a:chOff x="7270742" y="5645970"/>
            <a:chExt cx="1469398" cy="191578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91065CC-F410-49E4-8362-8B92138F214E}"/>
                </a:ext>
              </a:extLst>
            </p:cNvPr>
            <p:cNvSpPr/>
            <p:nvPr/>
          </p:nvSpPr>
          <p:spPr bwMode="auto">
            <a:xfrm>
              <a:off x="7270742" y="5645970"/>
              <a:ext cx="191577" cy="19157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E575772-881F-4064-B28C-71DB254F60C4}"/>
                </a:ext>
              </a:extLst>
            </p:cNvPr>
            <p:cNvSpPr/>
            <p:nvPr/>
          </p:nvSpPr>
          <p:spPr bwMode="auto">
            <a:xfrm>
              <a:off x="7909652" y="5645970"/>
              <a:ext cx="191578" cy="19157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3117E1F-049A-4B2F-9044-C7922F157441}"/>
                </a:ext>
              </a:extLst>
            </p:cNvPr>
            <p:cNvSpPr/>
            <p:nvPr/>
          </p:nvSpPr>
          <p:spPr bwMode="auto">
            <a:xfrm>
              <a:off x="8548562" y="5645970"/>
              <a:ext cx="191578" cy="19157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F1E9E72-F0B8-45EE-8BEE-B1075155B2D1}"/>
              </a:ext>
            </a:extLst>
          </p:cNvPr>
          <p:cNvSpPr txBox="1"/>
          <p:nvPr/>
        </p:nvSpPr>
        <p:spPr>
          <a:xfrm>
            <a:off x="1813559" y="1641771"/>
            <a:ext cx="8564882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8000">
                <a:gradFill flip="none" rotWithShape="1">
                  <a:gsLst>
                    <a:gs pos="2400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3000"/>
                      </a:schemeClr>
                    </a:gs>
                    <a:gs pos="80000">
                      <a:schemeClr val="accent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虎年工作安排计划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641A81-E7FA-46B3-9F6B-4ACBB4A6F237}"/>
              </a:ext>
            </a:extLst>
          </p:cNvPr>
          <p:cNvSpPr txBox="1"/>
          <p:nvPr/>
        </p:nvSpPr>
        <p:spPr>
          <a:xfrm>
            <a:off x="1813559" y="2965210"/>
            <a:ext cx="856488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gradFill flip="none" rotWithShape="1">
                  <a:gsLst>
                    <a:gs pos="24000">
                      <a:schemeClr val="accent1">
                        <a:lumMod val="70000"/>
                        <a:lumOff val="30000"/>
                      </a:schemeClr>
                    </a:gs>
                    <a:gs pos="53000">
                      <a:schemeClr val="accent5">
                        <a:lumMod val="78000"/>
                        <a:lumOff val="22000"/>
                      </a:schemeClr>
                    </a:gs>
                    <a:gs pos="100000">
                      <a:schemeClr val="accent2">
                        <a:lumMod val="63000"/>
                      </a:schemeClr>
                    </a:gs>
                    <a:gs pos="80000">
                      <a:schemeClr val="accent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WORK PLAN FOR THIS YEAR</a:t>
            </a:r>
          </a:p>
        </p:txBody>
      </p:sp>
    </p:spTree>
    <p:extLst>
      <p:ext uri="{BB962C8B-B14F-4D97-AF65-F5344CB8AC3E}">
        <p14:creationId xmlns:p14="http://schemas.microsoft.com/office/powerpoint/2010/main" val="22894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">
            <a:extLst>
              <a:ext uri="{FF2B5EF4-FFF2-40B4-BE49-F238E27FC236}">
                <a16:creationId xmlns:a16="http://schemas.microsoft.com/office/drawing/2014/main" id="{B69C1202-67A6-49BC-BF55-D031A7F64598}"/>
              </a:ext>
            </a:extLst>
          </p:cNvPr>
          <p:cNvSpPr txBox="1"/>
          <p:nvPr/>
        </p:nvSpPr>
        <p:spPr bwMode="auto">
          <a:xfrm>
            <a:off x="4810530" y="4924343"/>
            <a:ext cx="2574118" cy="848217"/>
          </a:xfrm>
          <a:prstGeom prst="rect">
            <a:avLst/>
          </a:prstGeom>
          <a:noFill/>
        </p:spPr>
        <p:txBody>
          <a:bodyPr wrap="square" lIns="90000" tIns="46800" rIns="90000" bIns="4680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12" name="3">
            <a:extLst>
              <a:ext uri="{FF2B5EF4-FFF2-40B4-BE49-F238E27FC236}">
                <a16:creationId xmlns:a16="http://schemas.microsoft.com/office/drawing/2014/main" id="{AEB73527-D31C-4A15-8F56-9CDB126C62A2}"/>
              </a:ext>
            </a:extLst>
          </p:cNvPr>
          <p:cNvSpPr txBox="1"/>
          <p:nvPr/>
        </p:nvSpPr>
        <p:spPr bwMode="auto">
          <a:xfrm>
            <a:off x="8361507" y="4924343"/>
            <a:ext cx="2518696" cy="848217"/>
          </a:xfrm>
          <a:prstGeom prst="rect">
            <a:avLst/>
          </a:prstGeom>
          <a:noFill/>
        </p:spPr>
        <p:txBody>
          <a:bodyPr wrap="square" lIns="90000" tIns="46800" rIns="90000" bIns="4680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9" name="3">
            <a:extLst>
              <a:ext uri="{FF2B5EF4-FFF2-40B4-BE49-F238E27FC236}">
                <a16:creationId xmlns:a16="http://schemas.microsoft.com/office/drawing/2014/main" id="{6305A326-7D47-4B8E-88FD-430553B8AFF2}"/>
              </a:ext>
            </a:extLst>
          </p:cNvPr>
          <p:cNvSpPr txBox="1"/>
          <p:nvPr/>
        </p:nvSpPr>
        <p:spPr bwMode="auto">
          <a:xfrm>
            <a:off x="4580856" y="4341726"/>
            <a:ext cx="3033465" cy="582617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+mj-ea"/>
                <a:ea typeface="+mj-ea"/>
              </a:rPr>
              <a:t>人才计划</a:t>
            </a:r>
          </a:p>
        </p:txBody>
      </p:sp>
      <p:sp>
        <p:nvSpPr>
          <p:cNvPr id="11" name="3">
            <a:extLst>
              <a:ext uri="{FF2B5EF4-FFF2-40B4-BE49-F238E27FC236}">
                <a16:creationId xmlns:a16="http://schemas.microsoft.com/office/drawing/2014/main" id="{7E591546-20E8-4BE4-8701-87DB666F99F7}"/>
              </a:ext>
            </a:extLst>
          </p:cNvPr>
          <p:cNvSpPr txBox="1"/>
          <p:nvPr/>
        </p:nvSpPr>
        <p:spPr bwMode="auto">
          <a:xfrm>
            <a:off x="8104122" y="4341726"/>
            <a:ext cx="3033465" cy="582617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+mj-ea"/>
                <a:ea typeface="+mj-ea"/>
              </a:rPr>
              <a:t>团队计划</a:t>
            </a:r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B691B863-ABE0-419D-B039-EDE05C485B6E}"/>
              </a:ext>
            </a:extLst>
          </p:cNvPr>
          <p:cNvSpPr txBox="1"/>
          <p:nvPr/>
        </p:nvSpPr>
        <p:spPr bwMode="auto">
          <a:xfrm>
            <a:off x="1057587" y="4341726"/>
            <a:ext cx="3033465" cy="582617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latinLnBrk="0"/>
            <a:r>
              <a:rPr lang="zh-CN" altLang="en-US" sz="2000" b="1" dirty="0">
                <a:solidFill>
                  <a:schemeClr val="accent4"/>
                </a:solidFill>
                <a:latin typeface="+mj-ea"/>
                <a:ea typeface="+mj-ea"/>
              </a:rPr>
              <a:t>项目计划</a:t>
            </a:r>
          </a:p>
        </p:txBody>
      </p:sp>
      <p:sp>
        <p:nvSpPr>
          <p:cNvPr id="14" name="1">
            <a:extLst>
              <a:ext uri="{FF2B5EF4-FFF2-40B4-BE49-F238E27FC236}">
                <a16:creationId xmlns:a16="http://schemas.microsoft.com/office/drawing/2014/main" id="{10110AFB-F426-4F85-9D2A-09ADBCFDDA7E}"/>
              </a:ext>
            </a:extLst>
          </p:cNvPr>
          <p:cNvSpPr txBox="1"/>
          <p:nvPr/>
        </p:nvSpPr>
        <p:spPr bwMode="auto">
          <a:xfrm>
            <a:off x="1287258" y="4924343"/>
            <a:ext cx="2574124" cy="848217"/>
          </a:xfrm>
          <a:prstGeom prst="rect">
            <a:avLst/>
          </a:prstGeom>
          <a:noFill/>
        </p:spPr>
        <p:txBody>
          <a:bodyPr wrap="square" lIns="90000" tIns="46800" rIns="90000" bIns="4680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请在此输入相关说明，输入文字时可以直接复制，粘贴时请选择右键只保留文本。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71FD976-8363-4D7A-90C6-4A917D7343B3}"/>
              </a:ext>
            </a:extLst>
          </p:cNvPr>
          <p:cNvSpPr/>
          <p:nvPr/>
        </p:nvSpPr>
        <p:spPr>
          <a:xfrm>
            <a:off x="1393219" y="1746213"/>
            <a:ext cx="2362200" cy="2362200"/>
          </a:xfrm>
          <a:prstGeom prst="ellipse">
            <a:avLst/>
          </a:prstGeom>
          <a:solidFill>
            <a:srgbClr val="364C7D"/>
          </a:solidFill>
          <a:ln w="88900">
            <a:gradFill flip="none" rotWithShape="1">
              <a:gsLst>
                <a:gs pos="0">
                  <a:srgbClr val="BCA880"/>
                </a:gs>
                <a:gs pos="100000">
                  <a:srgbClr val="E4D2B7"/>
                </a:gs>
              </a:gsLst>
              <a:lin ang="13500000" scaled="1"/>
              <a:tileRect/>
            </a:gradFill>
          </a:ln>
          <a:effectLst>
            <a:outerShdw blurRad="444500" dist="38100" sx="103000" sy="103000" algn="l" rotWithShape="0">
              <a:srgbClr val="405A93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" name="OfficePLUS-8">
            <a:extLst>
              <a:ext uri="{FF2B5EF4-FFF2-40B4-BE49-F238E27FC236}">
                <a16:creationId xmlns:a16="http://schemas.microsoft.com/office/drawing/2014/main" id="{2F0C1EA8-84D3-45CC-8D83-A8C41BC61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0" r="13950"/>
          <a:stretch/>
        </p:blipFill>
        <p:spPr>
          <a:xfrm>
            <a:off x="1564090" y="1926813"/>
            <a:ext cx="2020459" cy="2001000"/>
          </a:xfrm>
          <a:prstGeom prst="ellipse">
            <a:avLst/>
          </a:prstGeom>
          <a:ln w="38100">
            <a:solidFill>
              <a:srgbClr val="E4D2B7"/>
            </a:solidFill>
          </a:ln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B0923681-E05E-4510-A9D8-4A9DC4D23F86}"/>
              </a:ext>
            </a:extLst>
          </p:cNvPr>
          <p:cNvSpPr/>
          <p:nvPr/>
        </p:nvSpPr>
        <p:spPr>
          <a:xfrm>
            <a:off x="4914900" y="1746213"/>
            <a:ext cx="2362200" cy="2362200"/>
          </a:xfrm>
          <a:prstGeom prst="ellipse">
            <a:avLst/>
          </a:prstGeom>
          <a:solidFill>
            <a:srgbClr val="364C7D"/>
          </a:solidFill>
          <a:ln w="88900">
            <a:gradFill flip="none" rotWithShape="1">
              <a:gsLst>
                <a:gs pos="0">
                  <a:srgbClr val="BCA880"/>
                </a:gs>
                <a:gs pos="100000">
                  <a:srgbClr val="E4D2B7"/>
                </a:gs>
              </a:gsLst>
              <a:lin ang="13500000" scaled="1"/>
              <a:tileRect/>
            </a:gradFill>
          </a:ln>
          <a:effectLst>
            <a:outerShdw blurRad="444500" dist="38100" sx="103000" sy="103000" algn="l" rotWithShape="0">
              <a:srgbClr val="405A93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" name="OfficePLUS-8">
            <a:extLst>
              <a:ext uri="{FF2B5EF4-FFF2-40B4-BE49-F238E27FC236}">
                <a16:creationId xmlns:a16="http://schemas.microsoft.com/office/drawing/2014/main" id="{74FF41B1-15DC-4822-9203-7513C6ECAA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0" r="13950"/>
          <a:stretch/>
        </p:blipFill>
        <p:spPr>
          <a:xfrm>
            <a:off x="5085771" y="1926813"/>
            <a:ext cx="2020459" cy="2001000"/>
          </a:xfrm>
          <a:prstGeom prst="ellipse">
            <a:avLst/>
          </a:prstGeom>
          <a:ln w="38100">
            <a:solidFill>
              <a:srgbClr val="E4D2B7"/>
            </a:solidFill>
          </a:ln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7E733FA5-236F-4E41-BE0B-E5E47CD9868D}"/>
              </a:ext>
            </a:extLst>
          </p:cNvPr>
          <p:cNvSpPr/>
          <p:nvPr/>
        </p:nvSpPr>
        <p:spPr>
          <a:xfrm>
            <a:off x="8436581" y="1746213"/>
            <a:ext cx="2362200" cy="2362200"/>
          </a:xfrm>
          <a:prstGeom prst="ellipse">
            <a:avLst/>
          </a:prstGeom>
          <a:solidFill>
            <a:srgbClr val="364C7D"/>
          </a:solidFill>
          <a:ln w="88900">
            <a:gradFill flip="none" rotWithShape="1">
              <a:gsLst>
                <a:gs pos="0">
                  <a:srgbClr val="BCA880"/>
                </a:gs>
                <a:gs pos="100000">
                  <a:srgbClr val="E4D2B7"/>
                </a:gs>
              </a:gsLst>
              <a:lin ang="13500000" scaled="1"/>
              <a:tileRect/>
            </a:gradFill>
          </a:ln>
          <a:effectLst>
            <a:outerShdw blurRad="444500" dist="38100" sx="103000" sy="103000" algn="l" rotWithShape="0">
              <a:srgbClr val="405A93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2" name="OfficePLUS-8">
            <a:extLst>
              <a:ext uri="{FF2B5EF4-FFF2-40B4-BE49-F238E27FC236}">
                <a16:creationId xmlns:a16="http://schemas.microsoft.com/office/drawing/2014/main" id="{695FC670-B14C-4C08-8236-8C7E338FEA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0" r="13950"/>
          <a:stretch/>
        </p:blipFill>
        <p:spPr>
          <a:xfrm>
            <a:off x="8607452" y="1926813"/>
            <a:ext cx="2020459" cy="2001000"/>
          </a:xfrm>
          <a:prstGeom prst="ellipse">
            <a:avLst/>
          </a:prstGeom>
          <a:ln w="38100">
            <a:solidFill>
              <a:srgbClr val="E4D2B7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57ABB22-6328-4EDA-8FB4-EF4AFFAD98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77" r="9175" b="32369"/>
          <a:stretch>
            <a:fillRect/>
          </a:stretch>
        </p:blipFill>
        <p:spPr>
          <a:xfrm>
            <a:off x="0" y="5916430"/>
            <a:ext cx="12192000" cy="941570"/>
          </a:xfrm>
          <a:custGeom>
            <a:avLst/>
            <a:gdLst>
              <a:gd name="connsiteX0" fmla="*/ 0 w 12192000"/>
              <a:gd name="connsiteY0" fmla="*/ 0 h 941570"/>
              <a:gd name="connsiteX1" fmla="*/ 12192000 w 12192000"/>
              <a:gd name="connsiteY1" fmla="*/ 0 h 941570"/>
              <a:gd name="connsiteX2" fmla="*/ 12192000 w 12192000"/>
              <a:gd name="connsiteY2" fmla="*/ 941570 h 941570"/>
              <a:gd name="connsiteX3" fmla="*/ 0 w 12192000"/>
              <a:gd name="connsiteY3" fmla="*/ 941570 h 9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41570">
                <a:moveTo>
                  <a:pt x="0" y="0"/>
                </a:moveTo>
                <a:lnTo>
                  <a:pt x="12192000" y="0"/>
                </a:lnTo>
                <a:lnTo>
                  <a:pt x="12192000" y="941570"/>
                </a:lnTo>
                <a:lnTo>
                  <a:pt x="0" y="941570"/>
                </a:lnTo>
                <a:close/>
              </a:path>
            </a:pathLst>
          </a:cu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2891E69-7495-46C0-B3F4-A978284BC2A7}"/>
              </a:ext>
            </a:extLst>
          </p:cNvPr>
          <p:cNvSpPr txBox="1"/>
          <p:nvPr/>
        </p:nvSpPr>
        <p:spPr>
          <a:xfrm>
            <a:off x="3157052" y="572163"/>
            <a:ext cx="6459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gradFill flip="none" rotWithShape="1">
                  <a:gsLst>
                    <a:gs pos="0">
                      <a:srgbClr val="075FC5"/>
                    </a:gs>
                    <a:gs pos="68000">
                      <a:srgbClr val="4198E1"/>
                    </a:gs>
                  </a:gsLst>
                  <a:lin ang="16200000" scaled="1"/>
                  <a:tileRect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n w="3175">
                  <a:solidFill>
                    <a:schemeClr val="tx2">
                      <a:alpha val="55000"/>
                    </a:schemeClr>
                  </a:soli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WORK PLAN FOR THIS YEAR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5B29DCE-0CF1-4728-8FF6-4D0760E034A1}"/>
              </a:ext>
            </a:extLst>
          </p:cNvPr>
          <p:cNvSpPr txBox="1"/>
          <p:nvPr/>
        </p:nvSpPr>
        <p:spPr>
          <a:xfrm>
            <a:off x="844998" y="449053"/>
            <a:ext cx="356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工作安排计划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67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405095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405095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40509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40509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40509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405095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405095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405095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405095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405095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405095;"/>
</p:tagLst>
</file>

<file path=ppt/theme/theme1.xml><?xml version="1.0" encoding="utf-8"?>
<a:theme xmlns:a="http://schemas.openxmlformats.org/drawingml/2006/main" name="2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D19B"/>
      </a:accent1>
      <a:accent2>
        <a:srgbClr val="CD9342"/>
      </a:accent2>
      <a:accent3>
        <a:srgbClr val="A5A5A5"/>
      </a:accent3>
      <a:accent4>
        <a:srgbClr val="364C7D"/>
      </a:accent4>
      <a:accent5>
        <a:srgbClr val="BCA880"/>
      </a:accent5>
      <a:accent6>
        <a:srgbClr val="E4D2B7"/>
      </a:accent6>
      <a:hlink>
        <a:srgbClr val="0563C1"/>
      </a:hlink>
      <a:folHlink>
        <a:srgbClr val="954F72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 flip="none" rotWithShape="1">
          <a:gsLst>
            <a:gs pos="0">
              <a:srgbClr val="BCA880"/>
            </a:gs>
            <a:gs pos="52000">
              <a:srgbClr val="E4D2B7"/>
            </a:gs>
          </a:gsLst>
          <a:lin ang="13500000" scaled="1"/>
          <a:tileRect/>
        </a:gra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>
            <a:solidFill>
              <a:schemeClr val="tx1">
                <a:lumMod val="50000"/>
                <a:lumOff val="50000"/>
              </a:schemeClr>
            </a:solidFill>
            <a:latin typeface="+mn-ea"/>
            <a:ea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1642</Words>
  <Application>Microsoft Office PowerPoint</Application>
  <PresentationFormat>宽屏</PresentationFormat>
  <Paragraphs>170</Paragraphs>
  <Slides>20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Microsoft YaHei Light</vt:lpstr>
      <vt:lpstr>Microsoft YaHei</vt:lpstr>
      <vt:lpstr>Microsoft YaHei</vt:lpstr>
      <vt:lpstr>微软雅黑 Light</vt:lpstr>
      <vt:lpstr>Arial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贺 子琪</dc:creator>
  <cp:lastModifiedBy>张 鑫</cp:lastModifiedBy>
  <cp:revision>4</cp:revision>
  <dcterms:created xsi:type="dcterms:W3CDTF">2021-12-08T02:50:24Z</dcterms:created>
  <dcterms:modified xsi:type="dcterms:W3CDTF">2022-02-15T08:35:15Z</dcterms:modified>
</cp:coreProperties>
</file>